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21"/>
  </p:notesMasterIdLst>
  <p:handoutMasterIdLst>
    <p:handoutMasterId r:id="rId22"/>
  </p:handoutMasterIdLst>
  <p:sldIdLst>
    <p:sldId id="3982" r:id="rId2"/>
    <p:sldId id="318" r:id="rId3"/>
    <p:sldId id="3995" r:id="rId4"/>
    <p:sldId id="596" r:id="rId5"/>
    <p:sldId id="5694" r:id="rId6"/>
    <p:sldId id="5695" r:id="rId7"/>
    <p:sldId id="5690" r:id="rId8"/>
    <p:sldId id="5660" r:id="rId9"/>
    <p:sldId id="5697" r:id="rId10"/>
    <p:sldId id="5678" r:id="rId11"/>
    <p:sldId id="6082" r:id="rId12"/>
    <p:sldId id="6083" r:id="rId13"/>
    <p:sldId id="5688" r:id="rId14"/>
    <p:sldId id="5669" r:id="rId15"/>
    <p:sldId id="5689" r:id="rId16"/>
    <p:sldId id="5681" r:id="rId17"/>
    <p:sldId id="5634" r:id="rId18"/>
    <p:sldId id="5692" r:id="rId19"/>
    <p:sldId id="638" r:id="rId20"/>
  </p:sldIdLst>
  <p:sldSz cx="6858000" cy="51435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8" userDrawn="1">
          <p15:clr>
            <a:srgbClr val="A4A3A4"/>
          </p15:clr>
        </p15:guide>
        <p15:guide id="2" orient="horz" pos="2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Blake Lewkowitz" initials="BL" lastIdx="2" clrIdx="6">
    <p:extLst>
      <p:ext uri="{19B8F6BF-5375-455C-9EA6-DF929625EA0E}">
        <p15:presenceInfo xmlns:p15="http://schemas.microsoft.com/office/powerpoint/2012/main" userId="S-1-5-21-765600191-2657756119-851349338-3657" providerId="AD"/>
      </p:ext>
    </p:extLst>
  </p:cmAuthor>
  <p:cmAuthor id="1" name="Brian Welsh" initials="BW" lastIdx="4" clrIdx="0">
    <p:extLst>
      <p:ext uri="{19B8F6BF-5375-455C-9EA6-DF929625EA0E}">
        <p15:presenceInfo xmlns:p15="http://schemas.microsoft.com/office/powerpoint/2012/main" userId="Brian Welsh" providerId="None"/>
      </p:ext>
    </p:extLst>
  </p:cmAuthor>
  <p:cmAuthor id="2" name="Kelly Moran" initials="KM" lastIdx="3" clrIdx="1">
    <p:extLst>
      <p:ext uri="{19B8F6BF-5375-455C-9EA6-DF929625EA0E}">
        <p15:presenceInfo xmlns:p15="http://schemas.microsoft.com/office/powerpoint/2012/main" userId="S::kellymoran@annexusgroup.com::79b19eb4-bb4c-481c-aa5c-450660ee8fa5" providerId="AD"/>
      </p:ext>
    </p:extLst>
  </p:cmAuthor>
  <p:cmAuthor id="3" name="Ben Kamper" initials="BAK" lastIdx="18" clrIdx="2">
    <p:extLst>
      <p:ext uri="{19B8F6BF-5375-455C-9EA6-DF929625EA0E}">
        <p15:presenceInfo xmlns:p15="http://schemas.microsoft.com/office/powerpoint/2012/main" userId="Ben Kamper" providerId="None"/>
      </p:ext>
    </p:extLst>
  </p:cmAuthor>
  <p:cmAuthor id="4" name="Microsoft Office User" initials="MOU" lastIdx="6" clrIdx="3"/>
  <p:cmAuthor id="5" name="Nick Baker" initials="NB" lastIdx="43" clrIdx="4">
    <p:extLst>
      <p:ext uri="{19B8F6BF-5375-455C-9EA6-DF929625EA0E}">
        <p15:presenceInfo xmlns:p15="http://schemas.microsoft.com/office/powerpoint/2012/main" userId="Nick Baker" providerId="None"/>
      </p:ext>
    </p:extLst>
  </p:cmAuthor>
  <p:cmAuthor id="6" name="Robert Craciunescu" initials="RBC" lastIdx="10" clrIdx="5">
    <p:extLst>
      <p:ext uri="{19B8F6BF-5375-455C-9EA6-DF929625EA0E}">
        <p15:presenceInfo xmlns:p15="http://schemas.microsoft.com/office/powerpoint/2012/main" userId="Robert Craciunesc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435"/>
    <a:srgbClr val="800080"/>
    <a:srgbClr val="9966FF"/>
    <a:srgbClr val="2683C6"/>
    <a:srgbClr val="035986"/>
    <a:srgbClr val="0284AF"/>
    <a:srgbClr val="363535"/>
    <a:srgbClr val="28A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autoAdjust="0"/>
    <p:restoredTop sz="84170"/>
  </p:normalViewPr>
  <p:slideViewPr>
    <p:cSldViewPr snapToGrid="0">
      <p:cViewPr varScale="1">
        <p:scale>
          <a:sx n="153" d="100"/>
          <a:sy n="153" d="100"/>
        </p:scale>
        <p:origin x="2296" y="464"/>
      </p:cViewPr>
      <p:guideLst>
        <p:guide pos="198"/>
        <p:guide orient="horz" pos="252"/>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4" d="100"/>
          <a:sy n="114" d="100"/>
        </p:scale>
        <p:origin x="305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ce Black" userId="8037a57e0f40b554" providerId="LiveId" clId="{167E6501-5C7C-4912-9A76-D75F6A4A0265}"/>
    <pc:docChg chg="custSel addSld delSld modSld">
      <pc:chgData name="Laurence Black" userId="8037a57e0f40b554" providerId="LiveId" clId="{167E6501-5C7C-4912-9A76-D75F6A4A0265}" dt="2025-05-15T17:14:08.520" v="146" actId="1076"/>
      <pc:docMkLst>
        <pc:docMk/>
      </pc:docMkLst>
      <pc:sldChg chg="modSp mod">
        <pc:chgData name="Laurence Black" userId="8037a57e0f40b554" providerId="LiveId" clId="{167E6501-5C7C-4912-9A76-D75F6A4A0265}" dt="2025-05-15T16:50:44.995" v="140" actId="20577"/>
        <pc:sldMkLst>
          <pc:docMk/>
          <pc:sldMk cId="1180454204" sldId="3995"/>
        </pc:sldMkLst>
        <pc:spChg chg="mod">
          <ac:chgData name="Laurence Black" userId="8037a57e0f40b554" providerId="LiveId" clId="{167E6501-5C7C-4912-9A76-D75F6A4A0265}" dt="2025-05-15T16:50:44.995" v="140" actId="20577"/>
          <ac:spMkLst>
            <pc:docMk/>
            <pc:sldMk cId="1180454204" sldId="3995"/>
            <ac:spMk id="4" creationId="{A736771A-3A70-4F0A-94B0-86685D712A54}"/>
          </ac:spMkLst>
        </pc:spChg>
      </pc:sldChg>
      <pc:sldChg chg="addSp delSp mod">
        <pc:chgData name="Laurence Black" userId="8037a57e0f40b554" providerId="LiveId" clId="{167E6501-5C7C-4912-9A76-D75F6A4A0265}" dt="2025-05-15T15:54:21.432" v="34" actId="478"/>
        <pc:sldMkLst>
          <pc:docMk/>
          <pc:sldMk cId="3350803592" sldId="5678"/>
        </pc:sldMkLst>
        <pc:picChg chg="add del">
          <ac:chgData name="Laurence Black" userId="8037a57e0f40b554" providerId="LiveId" clId="{167E6501-5C7C-4912-9A76-D75F6A4A0265}" dt="2025-05-15T15:54:21.432" v="34" actId="478"/>
          <ac:picMkLst>
            <pc:docMk/>
            <pc:sldMk cId="3350803592" sldId="5678"/>
            <ac:picMk id="3" creationId="{4A312920-93AC-23DA-667E-1FA5ADD01527}"/>
          </ac:picMkLst>
        </pc:picChg>
      </pc:sldChg>
      <pc:sldChg chg="addSp delSp modSp mod">
        <pc:chgData name="Laurence Black" userId="8037a57e0f40b554" providerId="LiveId" clId="{167E6501-5C7C-4912-9A76-D75F6A4A0265}" dt="2025-05-15T15:52:32.080" v="31" actId="14100"/>
        <pc:sldMkLst>
          <pc:docMk/>
          <pc:sldMk cId="1560791258" sldId="5688"/>
        </pc:sldMkLst>
        <pc:spChg chg="mod">
          <ac:chgData name="Laurence Black" userId="8037a57e0f40b554" providerId="LiveId" clId="{167E6501-5C7C-4912-9A76-D75F6A4A0265}" dt="2025-05-15T15:51:44.810" v="25" actId="20577"/>
          <ac:spMkLst>
            <pc:docMk/>
            <pc:sldMk cId="1560791258" sldId="5688"/>
            <ac:spMk id="9" creationId="{41519F44-07E5-928A-F403-A5538714DC1A}"/>
          </ac:spMkLst>
        </pc:spChg>
        <pc:picChg chg="add del mod ord">
          <ac:chgData name="Laurence Black" userId="8037a57e0f40b554" providerId="LiveId" clId="{167E6501-5C7C-4912-9A76-D75F6A4A0265}" dt="2025-05-15T15:52:03.598" v="29" actId="478"/>
          <ac:picMkLst>
            <pc:docMk/>
            <pc:sldMk cId="1560791258" sldId="5688"/>
            <ac:picMk id="5" creationId="{D484EB63-12A2-F811-3D3E-573647DFF732}"/>
          </ac:picMkLst>
        </pc:picChg>
        <pc:picChg chg="add mod">
          <ac:chgData name="Laurence Black" userId="8037a57e0f40b554" providerId="LiveId" clId="{167E6501-5C7C-4912-9A76-D75F6A4A0265}" dt="2025-05-15T15:52:32.080" v="31" actId="14100"/>
          <ac:picMkLst>
            <pc:docMk/>
            <pc:sldMk cId="1560791258" sldId="5688"/>
            <ac:picMk id="7" creationId="{614BFE61-F308-B498-0FA0-552E959FCC49}"/>
          </ac:picMkLst>
        </pc:picChg>
      </pc:sldChg>
      <pc:sldChg chg="delSp del mod">
        <pc:chgData name="Laurence Black" userId="8037a57e0f40b554" providerId="LiveId" clId="{167E6501-5C7C-4912-9A76-D75F6A4A0265}" dt="2025-05-15T16:00:05.037" v="139" actId="47"/>
        <pc:sldMkLst>
          <pc:docMk/>
          <pc:sldMk cId="1965219949" sldId="5691"/>
        </pc:sldMkLst>
        <pc:picChg chg="del">
          <ac:chgData name="Laurence Black" userId="8037a57e0f40b554" providerId="LiveId" clId="{167E6501-5C7C-4912-9A76-D75F6A4A0265}" dt="2025-05-15T15:59:01.809" v="138" actId="478"/>
          <ac:picMkLst>
            <pc:docMk/>
            <pc:sldMk cId="1965219949" sldId="5691"/>
            <ac:picMk id="5" creationId="{50699450-20A4-E700-88FF-17A795CFAD55}"/>
          </ac:picMkLst>
        </pc:picChg>
      </pc:sldChg>
      <pc:sldChg chg="del">
        <pc:chgData name="Laurence Black" userId="8037a57e0f40b554" providerId="LiveId" clId="{167E6501-5C7C-4912-9A76-D75F6A4A0265}" dt="2025-05-15T15:54:16.405" v="32" actId="47"/>
        <pc:sldMkLst>
          <pc:docMk/>
          <pc:sldMk cId="3540102640" sldId="5693"/>
        </pc:sldMkLst>
      </pc:sldChg>
      <pc:sldChg chg="addSp modSp add mod modAnim">
        <pc:chgData name="Laurence Black" userId="8037a57e0f40b554" providerId="LiveId" clId="{167E6501-5C7C-4912-9A76-D75F6A4A0265}" dt="2025-05-15T17:14:08.520" v="146" actId="1076"/>
        <pc:sldMkLst>
          <pc:docMk/>
          <pc:sldMk cId="2592305180" sldId="6082"/>
        </pc:sldMkLst>
        <pc:spChg chg="mod">
          <ac:chgData name="Laurence Black" userId="8037a57e0f40b554" providerId="LiveId" clId="{167E6501-5C7C-4912-9A76-D75F6A4A0265}" dt="2025-05-15T15:56:44.425" v="118" actId="1076"/>
          <ac:spMkLst>
            <pc:docMk/>
            <pc:sldMk cId="2592305180" sldId="6082"/>
            <ac:spMk id="2" creationId="{4286EDA0-2CE8-E8B1-452C-F82F6039F226}"/>
          </ac:spMkLst>
        </pc:spChg>
        <pc:spChg chg="mod">
          <ac:chgData name="Laurence Black" userId="8037a57e0f40b554" providerId="LiveId" clId="{167E6501-5C7C-4912-9A76-D75F6A4A0265}" dt="2025-05-15T17:14:08.520" v="146" actId="1076"/>
          <ac:spMkLst>
            <pc:docMk/>
            <pc:sldMk cId="2592305180" sldId="6082"/>
            <ac:spMk id="9" creationId="{F32D4C7D-E81D-4A9A-67DE-721D66896A56}"/>
          </ac:spMkLst>
        </pc:spChg>
        <pc:spChg chg="mod">
          <ac:chgData name="Laurence Black" userId="8037a57e0f40b554" providerId="LiveId" clId="{167E6501-5C7C-4912-9A76-D75F6A4A0265}" dt="2025-05-15T15:56:57.860" v="135" actId="164"/>
          <ac:spMkLst>
            <pc:docMk/>
            <pc:sldMk cId="2592305180" sldId="6082"/>
            <ac:spMk id="21" creationId="{FC2FC850-FAD2-1A8A-8F71-0CA02A6E652B}"/>
          </ac:spMkLst>
        </pc:spChg>
        <pc:spChg chg="mod">
          <ac:chgData name="Laurence Black" userId="8037a57e0f40b554" providerId="LiveId" clId="{167E6501-5C7C-4912-9A76-D75F6A4A0265}" dt="2025-05-15T15:56:57.860" v="135" actId="164"/>
          <ac:spMkLst>
            <pc:docMk/>
            <pc:sldMk cId="2592305180" sldId="6082"/>
            <ac:spMk id="24" creationId="{25BEB73A-1105-4EB1-D26C-6C5A376E927D}"/>
          </ac:spMkLst>
        </pc:spChg>
        <pc:grpChg chg="add mod">
          <ac:chgData name="Laurence Black" userId="8037a57e0f40b554" providerId="LiveId" clId="{167E6501-5C7C-4912-9A76-D75F6A4A0265}" dt="2025-05-15T15:56:57.860" v="135" actId="164"/>
          <ac:grpSpMkLst>
            <pc:docMk/>
            <pc:sldMk cId="2592305180" sldId="6082"/>
            <ac:grpSpMk id="3" creationId="{DC290F87-A32D-C468-B39E-087D1DDEF061}"/>
          </ac:grpSpMkLst>
        </pc:grpChg>
        <pc:picChg chg="mod">
          <ac:chgData name="Laurence Black" userId="8037a57e0f40b554" providerId="LiveId" clId="{167E6501-5C7C-4912-9A76-D75F6A4A0265}" dt="2025-05-15T15:56:57.860" v="135" actId="164"/>
          <ac:picMkLst>
            <pc:docMk/>
            <pc:sldMk cId="2592305180" sldId="6082"/>
            <ac:picMk id="8" creationId="{4ADBE68F-DBCB-7AB6-A79E-82F957142570}"/>
          </ac:picMkLst>
        </pc:picChg>
        <pc:picChg chg="mod">
          <ac:chgData name="Laurence Black" userId="8037a57e0f40b554" providerId="LiveId" clId="{167E6501-5C7C-4912-9A76-D75F6A4A0265}" dt="2025-05-15T15:56:57.860" v="135" actId="164"/>
          <ac:picMkLst>
            <pc:docMk/>
            <pc:sldMk cId="2592305180" sldId="6082"/>
            <ac:picMk id="14" creationId="{597C45C8-AD80-5C25-0C44-6F861E62C35E}"/>
          </ac:picMkLst>
        </pc:picChg>
        <pc:picChg chg="mod">
          <ac:chgData name="Laurence Black" userId="8037a57e0f40b554" providerId="LiveId" clId="{167E6501-5C7C-4912-9A76-D75F6A4A0265}" dt="2025-05-15T15:56:57.860" v="135" actId="164"/>
          <ac:picMkLst>
            <pc:docMk/>
            <pc:sldMk cId="2592305180" sldId="6082"/>
            <ac:picMk id="16" creationId="{CA2062B8-13AF-1A31-2599-4FE36A33605F}"/>
          </ac:picMkLst>
        </pc:picChg>
        <pc:picChg chg="mod">
          <ac:chgData name="Laurence Black" userId="8037a57e0f40b554" providerId="LiveId" clId="{167E6501-5C7C-4912-9A76-D75F6A4A0265}" dt="2025-05-15T15:56:57.860" v="135" actId="164"/>
          <ac:picMkLst>
            <pc:docMk/>
            <pc:sldMk cId="2592305180" sldId="6082"/>
            <ac:picMk id="20" creationId="{76D18255-0B19-B196-A028-2CF622D730A2}"/>
          </ac:picMkLst>
        </pc:picChg>
        <pc:picChg chg="mod">
          <ac:chgData name="Laurence Black" userId="8037a57e0f40b554" providerId="LiveId" clId="{167E6501-5C7C-4912-9A76-D75F6A4A0265}" dt="2025-05-15T15:56:57.860" v="135" actId="164"/>
          <ac:picMkLst>
            <pc:docMk/>
            <pc:sldMk cId="2592305180" sldId="6082"/>
            <ac:picMk id="23" creationId="{3E99A90B-7D06-283C-FBE3-29C5152AA4AE}"/>
          </ac:picMkLst>
        </pc:picChg>
      </pc:sldChg>
      <pc:sldChg chg="addSp delSp modSp add mod">
        <pc:chgData name="Laurence Black" userId="8037a57e0f40b554" providerId="LiveId" clId="{167E6501-5C7C-4912-9A76-D75F6A4A0265}" dt="2025-05-15T17:14:00.393" v="145" actId="1076"/>
        <pc:sldMkLst>
          <pc:docMk/>
          <pc:sldMk cId="1115379927" sldId="6083"/>
        </pc:sldMkLst>
        <pc:spChg chg="del mod">
          <ac:chgData name="Laurence Black" userId="8037a57e0f40b554" providerId="LiveId" clId="{167E6501-5C7C-4912-9A76-D75F6A4A0265}" dt="2025-05-15T15:55:46.075" v="55" actId="478"/>
          <ac:spMkLst>
            <pc:docMk/>
            <pc:sldMk cId="1115379927" sldId="6083"/>
            <ac:spMk id="2" creationId="{FBD579E9-1753-DC69-1C32-077CC4A002D2}"/>
          </ac:spMkLst>
        </pc:spChg>
        <pc:spChg chg="add del mod">
          <ac:chgData name="Laurence Black" userId="8037a57e0f40b554" providerId="LiveId" clId="{167E6501-5C7C-4912-9A76-D75F6A4A0265}" dt="2025-05-15T15:55:57.600" v="57" actId="478"/>
          <ac:spMkLst>
            <pc:docMk/>
            <pc:sldMk cId="1115379927" sldId="6083"/>
            <ac:spMk id="4" creationId="{8F6D73B8-2B5E-E6ED-7F9D-892B469DF3FF}"/>
          </ac:spMkLst>
        </pc:spChg>
        <pc:spChg chg="add mod">
          <ac:chgData name="Laurence Black" userId="8037a57e0f40b554" providerId="LiveId" clId="{167E6501-5C7C-4912-9A76-D75F6A4A0265}" dt="2025-05-15T15:56:10.528" v="76" actId="14100"/>
          <ac:spMkLst>
            <pc:docMk/>
            <pc:sldMk cId="1115379927" sldId="6083"/>
            <ac:spMk id="5" creationId="{0130EED1-BB24-FE22-1B05-C6B5CDE2FFF0}"/>
          </ac:spMkLst>
        </pc:spChg>
        <pc:spChg chg="mod">
          <ac:chgData name="Laurence Black" userId="8037a57e0f40b554" providerId="LiveId" clId="{167E6501-5C7C-4912-9A76-D75F6A4A0265}" dt="2025-05-15T17:14:00.393" v="145" actId="1076"/>
          <ac:spMkLst>
            <pc:docMk/>
            <pc:sldMk cId="1115379927" sldId="6083"/>
            <ac:spMk id="9" creationId="{50C8E100-9902-584E-E358-A907DCC00E4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A516D6-A0BA-4BE0-A9D6-12DB2826D53E}"/>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latin typeface="Century Gothic" panose="020B0502020202020204" pitchFamily="34" charset="0"/>
            </a:endParaRPr>
          </a:p>
        </p:txBody>
      </p:sp>
      <p:sp>
        <p:nvSpPr>
          <p:cNvPr id="4" name="Footer Placeholder 3">
            <a:extLst>
              <a:ext uri="{FF2B5EF4-FFF2-40B4-BE49-F238E27FC236}">
                <a16:creationId xmlns:a16="http://schemas.microsoft.com/office/drawing/2014/main" id="{CBE58139-CC79-44F6-9FBA-205EB845A6FA}"/>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A21C194D-2798-43F4-B6D4-1DB266C79EDD}"/>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62FB22E-DF19-463A-A0E7-E16E5CA4ACC4}" type="slidenum">
              <a:rPr lang="en-US" smtClean="0">
                <a:latin typeface="Century Gothic" panose="020B0502020202020204" pitchFamily="34" charset="0"/>
              </a:rPr>
              <a:t>‹#›</a:t>
            </a:fld>
            <a:endParaRPr lang="en-US" dirty="0">
              <a:latin typeface="Century Gothic" panose="020B0502020202020204" pitchFamily="34" charset="0"/>
            </a:endParaRPr>
          </a:p>
        </p:txBody>
      </p:sp>
      <p:sp>
        <p:nvSpPr>
          <p:cNvPr id="6" name="Date Placeholder 5">
            <a:extLst>
              <a:ext uri="{FF2B5EF4-FFF2-40B4-BE49-F238E27FC236}">
                <a16:creationId xmlns:a16="http://schemas.microsoft.com/office/drawing/2014/main" id="{9AF8BDC6-E952-CA48-913A-98E932AFB255}"/>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B01219D-7EC0-C840-80C8-C7E7C7A9AAAF}" type="datetimeFigureOut">
              <a:rPr lang="en-US" smtClean="0"/>
              <a:t>5/16/25</a:t>
            </a:fld>
            <a:endParaRPr lang="en-US" dirty="0"/>
          </a:p>
        </p:txBody>
      </p:sp>
    </p:spTree>
    <p:extLst>
      <p:ext uri="{BB962C8B-B14F-4D97-AF65-F5344CB8AC3E}">
        <p14:creationId xmlns:p14="http://schemas.microsoft.com/office/powerpoint/2010/main" val="1242914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b="0" i="0">
                <a:latin typeface="Century Gothic" panose="020B0502020202020204" pitchFamily="34" charset="0"/>
              </a:defRPr>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b="0" i="0">
                <a:latin typeface="Century Gothic" panose="020B0502020202020204" pitchFamily="34" charset="0"/>
              </a:defRPr>
            </a:lvl1pPr>
          </a:lstStyle>
          <a:p>
            <a:fld id="{FB314F08-A4B3-42C6-9479-DBDDB984F7B3}" type="datetimeFigureOut">
              <a:rPr lang="en-US" smtClean="0"/>
              <a:pPr/>
              <a:t>5/16/25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b="0" i="0">
                <a:latin typeface="Century Gothic" panose="020B0502020202020204" pitchFamily="34" charset="0"/>
              </a:defRPr>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b="0" i="0">
                <a:latin typeface="Century Gothic" panose="020B0502020202020204" pitchFamily="34" charset="0"/>
              </a:defRPr>
            </a:lvl1pPr>
          </a:lstStyle>
          <a:p>
            <a:fld id="{EEBE0CC3-6FFB-43BE-878F-534D6EFBB4E8}" type="slidenum">
              <a:rPr lang="en-US" smtClean="0"/>
              <a:pPr/>
              <a:t>‹#›</a:t>
            </a:fld>
            <a:endParaRPr lang="en-US" dirty="0"/>
          </a:p>
        </p:txBody>
      </p:sp>
    </p:spTree>
    <p:extLst>
      <p:ext uri="{BB962C8B-B14F-4D97-AF65-F5344CB8AC3E}">
        <p14:creationId xmlns:p14="http://schemas.microsoft.com/office/powerpoint/2010/main" val="2797871889"/>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Century Gothic" panose="020B0502020202020204" pitchFamily="34" charset="0"/>
        <a:ea typeface="+mn-ea"/>
        <a:cs typeface="+mn-cs"/>
      </a:defRPr>
    </a:lvl1pPr>
    <a:lvl2pPr marL="342900" algn="l" defTabSz="685800" rtl="0" eaLnBrk="1" latinLnBrk="0" hangingPunct="1">
      <a:defRPr sz="900" b="0" i="0" kern="1200">
        <a:solidFill>
          <a:schemeClr val="tx1"/>
        </a:solidFill>
        <a:latin typeface="Century Gothic" panose="020B0502020202020204" pitchFamily="34" charset="0"/>
        <a:ea typeface="+mn-ea"/>
        <a:cs typeface="+mn-cs"/>
      </a:defRPr>
    </a:lvl2pPr>
    <a:lvl3pPr marL="685800" algn="l" defTabSz="685800" rtl="0" eaLnBrk="1" latinLnBrk="0" hangingPunct="1">
      <a:defRPr sz="900" b="0" i="0" kern="1200">
        <a:solidFill>
          <a:schemeClr val="tx1"/>
        </a:solidFill>
        <a:latin typeface="Century Gothic" panose="020B0502020202020204" pitchFamily="34" charset="0"/>
        <a:ea typeface="+mn-ea"/>
        <a:cs typeface="+mn-cs"/>
      </a:defRPr>
    </a:lvl3pPr>
    <a:lvl4pPr marL="1028700" algn="l" defTabSz="685800" rtl="0" eaLnBrk="1" latinLnBrk="0" hangingPunct="1">
      <a:defRPr sz="900" b="0" i="0" kern="1200">
        <a:solidFill>
          <a:schemeClr val="tx1"/>
        </a:solidFill>
        <a:latin typeface="Century Gothic" panose="020B0502020202020204" pitchFamily="34" charset="0"/>
        <a:ea typeface="+mn-ea"/>
        <a:cs typeface="+mn-cs"/>
      </a:defRPr>
    </a:lvl4pPr>
    <a:lvl5pPr marL="1371600" algn="l" defTabSz="685800" rtl="0" eaLnBrk="1" latinLnBrk="0" hangingPunct="1">
      <a:defRPr sz="900" b="0" i="0" kern="1200">
        <a:solidFill>
          <a:schemeClr val="tx1"/>
        </a:solidFill>
        <a:latin typeface="Century Gothic" panose="020B0502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type="dt" idx="1"/>
          </p:nvPr>
        </p:nvSpPr>
        <p:spPr>
          <a:ln/>
        </p:spPr>
        <p:txBody>
          <a:bodyPr/>
          <a:lstStyle/>
          <a:p>
            <a:fld id="{BFAAC039-ED82-44F6-A4F5-B78B58A44183}" type="datetime8">
              <a:rPr lang="en-US"/>
              <a:pPr/>
              <a:t>5/16/25 2:17 PM</a:t>
            </a:fld>
            <a:endParaRPr lang="en-US" dirty="0"/>
          </a:p>
        </p:txBody>
      </p:sp>
      <p:sp>
        <p:nvSpPr>
          <p:cNvPr id="665602" name="Rectangle 2"/>
          <p:cNvSpPr>
            <a:spLocks noGrp="1" noRot="1" noChangeAspect="1" noChangeArrowheads="1" noTextEdit="1"/>
          </p:cNvSpPr>
          <p:nvPr>
            <p:ph type="sldImg"/>
          </p:nvPr>
        </p:nvSpPr>
        <p:spPr>
          <a:xfrm>
            <a:off x="1414463" y="1162050"/>
            <a:ext cx="4181475" cy="3136900"/>
          </a:xfrm>
          <a:ln/>
        </p:spPr>
      </p:sp>
      <p:sp>
        <p:nvSpPr>
          <p:cNvPr id="665603" name="Rectangle 3"/>
          <p:cNvSpPr>
            <a:spLocks noGrp="1" noChangeArrowheads="1"/>
          </p:cNvSpPr>
          <p:nvPr>
            <p:ph type="body" idx="1"/>
          </p:nvPr>
        </p:nvSpPr>
        <p:spPr>
          <a:xfrm>
            <a:off x="292619" y="4686300"/>
            <a:ext cx="6425162" cy="4448521"/>
          </a:xfrm>
        </p:spPr>
        <p:txBody>
          <a:bodyPr/>
          <a:lstStyle/>
          <a:p>
            <a:endParaRPr lang="en-US" dirty="0"/>
          </a:p>
        </p:txBody>
      </p:sp>
    </p:spTree>
    <p:extLst>
      <p:ext uri="{BB962C8B-B14F-4D97-AF65-F5344CB8AC3E}">
        <p14:creationId xmlns:p14="http://schemas.microsoft.com/office/powerpoint/2010/main" val="269416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A8B8-1074-A4D2-9306-C55A8D30AFFC}"/>
            </a:ext>
          </a:extLst>
        </p:cNvPr>
        <p:cNvGrpSpPr/>
        <p:nvPr/>
      </p:nvGrpSpPr>
      <p:grpSpPr>
        <a:xfrm>
          <a:off x="0" y="0"/>
          <a:ext cx="0" cy="0"/>
          <a:chOff x="0" y="0"/>
          <a:chExt cx="0" cy="0"/>
        </a:xfrm>
      </p:grpSpPr>
      <p:sp>
        <p:nvSpPr>
          <p:cNvPr id="289794" name="Rectangle 7">
            <a:extLst>
              <a:ext uri="{FF2B5EF4-FFF2-40B4-BE49-F238E27FC236}">
                <a16:creationId xmlns:a16="http://schemas.microsoft.com/office/drawing/2014/main" id="{8709B2AF-93FC-27CF-4681-564B9CB3692C}"/>
              </a:ext>
            </a:extLst>
          </p:cNvPr>
          <p:cNvSpPr txBox="1">
            <a:spLocks noGrp="1" noChangeArrowheads="1"/>
          </p:cNvSpPr>
          <p:nvPr/>
        </p:nvSpPr>
        <p:spPr bwMode="auto">
          <a:xfrm>
            <a:off x="4021143" y="9721852"/>
            <a:ext cx="3076575" cy="511176"/>
          </a:xfrm>
          <a:prstGeom prst="rect">
            <a:avLst/>
          </a:prstGeom>
          <a:noFill/>
          <a:ln w="9525">
            <a:noFill/>
            <a:miter lim="800000"/>
            <a:headEnd/>
            <a:tailEnd/>
          </a:ln>
        </p:spPr>
        <p:txBody>
          <a:bodyPr lIns="96837" tIns="48419" rIns="96837" bIns="48419" anchor="b"/>
          <a:lstStyle/>
          <a:p>
            <a:pPr algn="r" defTabSz="967929"/>
            <a:fld id="{40FD364E-ED03-4BE7-A96C-78441525C62A}" type="slidenum">
              <a:rPr lang="en-GB" sz="1300">
                <a:solidFill>
                  <a:schemeClr val="tx1"/>
                </a:solidFill>
              </a:rPr>
              <a:pPr algn="r" defTabSz="967929"/>
              <a:t>15</a:t>
            </a:fld>
            <a:endParaRPr lang="en-GB" sz="1300" dirty="0">
              <a:solidFill>
                <a:schemeClr val="tx1"/>
              </a:solidFill>
            </a:endParaRPr>
          </a:p>
        </p:txBody>
      </p:sp>
      <p:sp>
        <p:nvSpPr>
          <p:cNvPr id="289795" name="Rectangle 2">
            <a:extLst>
              <a:ext uri="{FF2B5EF4-FFF2-40B4-BE49-F238E27FC236}">
                <a16:creationId xmlns:a16="http://schemas.microsoft.com/office/drawing/2014/main" id="{F90BE996-216D-2EB7-3FDE-77D3F7A9E975}"/>
              </a:ext>
            </a:extLst>
          </p:cNvPr>
          <p:cNvSpPr>
            <a:spLocks noGrp="1" noRot="1" noChangeAspect="1" noChangeArrowheads="1" noTextEdit="1"/>
          </p:cNvSpPr>
          <p:nvPr>
            <p:ph type="sldImg"/>
          </p:nvPr>
        </p:nvSpPr>
        <p:spPr>
          <a:xfrm>
            <a:off x="1414463" y="1162050"/>
            <a:ext cx="4181475" cy="3136900"/>
          </a:xfrm>
          <a:ln/>
        </p:spPr>
      </p:sp>
      <p:sp>
        <p:nvSpPr>
          <p:cNvPr id="289796" name="Rectangle 3">
            <a:extLst>
              <a:ext uri="{FF2B5EF4-FFF2-40B4-BE49-F238E27FC236}">
                <a16:creationId xmlns:a16="http://schemas.microsoft.com/office/drawing/2014/main" id="{80C3DAC1-3227-AD79-00E5-24A23F99DD7D}"/>
              </a:ext>
            </a:extLst>
          </p:cNvPr>
          <p:cNvSpPr>
            <a:spLocks noGrp="1" noChangeArrowheads="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150191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D2064C5-40D6-4F76-9D58-455F493BC55F}" type="datetime8">
              <a:rPr lang="en-US" smtClean="0"/>
              <a:pPr/>
              <a:t>5/16/25 2:17 PM</a:t>
            </a:fld>
            <a:endParaRPr lang="en-US" dirty="0"/>
          </a:p>
        </p:txBody>
      </p:sp>
    </p:spTree>
    <p:extLst>
      <p:ext uri="{BB962C8B-B14F-4D97-AF65-F5344CB8AC3E}">
        <p14:creationId xmlns:p14="http://schemas.microsoft.com/office/powerpoint/2010/main" val="1749515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30E12-F3A0-F389-957C-8D0AFC9C9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5B5C9-C7BD-87A9-8540-A7B6595255CE}"/>
              </a:ext>
            </a:extLst>
          </p:cNvPr>
          <p:cNvSpPr>
            <a:spLocks noGrp="1" noRot="1" noChangeAspect="1"/>
          </p:cNvSpPr>
          <p:nvPr>
            <p:ph type="sldImg"/>
          </p:nvPr>
        </p:nvSpPr>
        <p:spPr>
          <a:xfrm>
            <a:off x="1414463" y="1162050"/>
            <a:ext cx="4181475" cy="3136900"/>
          </a:xfrm>
        </p:spPr>
      </p:sp>
      <p:sp>
        <p:nvSpPr>
          <p:cNvPr id="3" name="Notes Placeholder 2">
            <a:extLst>
              <a:ext uri="{FF2B5EF4-FFF2-40B4-BE49-F238E27FC236}">
                <a16:creationId xmlns:a16="http://schemas.microsoft.com/office/drawing/2014/main" id="{AA1EB769-CE7D-75C9-FE68-0858BA2A71AE}"/>
              </a:ext>
            </a:extLst>
          </p:cNvPr>
          <p:cNvSpPr>
            <a:spLocks noGrp="1"/>
          </p:cNvSpPr>
          <p:nvPr>
            <p:ph type="body" idx="1"/>
          </p:nvPr>
        </p:nvSpPr>
        <p:spPr/>
        <p:txBody>
          <a:bodyPr>
            <a:normAutofit/>
          </a:bodyPr>
          <a:lstStyle/>
          <a:p>
            <a:endParaRPr lang="en-US" dirty="0"/>
          </a:p>
        </p:txBody>
      </p:sp>
      <p:sp>
        <p:nvSpPr>
          <p:cNvPr id="4" name="Date Placeholder 3">
            <a:extLst>
              <a:ext uri="{FF2B5EF4-FFF2-40B4-BE49-F238E27FC236}">
                <a16:creationId xmlns:a16="http://schemas.microsoft.com/office/drawing/2014/main" id="{3729C67A-39F3-8078-3653-95F1B598857E}"/>
              </a:ext>
            </a:extLst>
          </p:cNvPr>
          <p:cNvSpPr>
            <a:spLocks noGrp="1"/>
          </p:cNvSpPr>
          <p:nvPr>
            <p:ph type="dt" idx="10"/>
          </p:nvPr>
        </p:nvSpPr>
        <p:spPr/>
        <p:txBody>
          <a:bodyPr/>
          <a:lstStyle/>
          <a:p>
            <a:fld id="{1D2064C5-40D6-4F76-9D58-455F493BC55F}" type="datetime8">
              <a:rPr lang="en-US" smtClean="0"/>
              <a:pPr/>
              <a:t>5/16/25 2:17 PM</a:t>
            </a:fld>
            <a:endParaRPr lang="en-US" dirty="0"/>
          </a:p>
        </p:txBody>
      </p:sp>
    </p:spTree>
    <p:extLst>
      <p:ext uri="{BB962C8B-B14F-4D97-AF65-F5344CB8AC3E}">
        <p14:creationId xmlns:p14="http://schemas.microsoft.com/office/powerpoint/2010/main" val="3637441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D2064C5-40D6-4F76-9D58-455F493BC55F}" type="datetime8">
              <a:rPr lang="en-US" smtClean="0"/>
              <a:pPr/>
              <a:t>5/16/25 2:17 PM</a:t>
            </a:fld>
            <a:endParaRPr lang="en-US" dirty="0"/>
          </a:p>
        </p:txBody>
      </p:sp>
    </p:spTree>
    <p:extLst>
      <p:ext uri="{BB962C8B-B14F-4D97-AF65-F5344CB8AC3E}">
        <p14:creationId xmlns:p14="http://schemas.microsoft.com/office/powerpoint/2010/main" val="402881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1D2064C5-40D6-4F76-9D58-455F493BC55F}" type="datetime8">
              <a:rPr lang="en-US" smtClean="0"/>
              <a:pPr/>
              <a:t>5/16/25 2:17 PM</a:t>
            </a:fld>
            <a:endParaRPr lang="en-US" dirty="0"/>
          </a:p>
        </p:txBody>
      </p:sp>
    </p:spTree>
    <p:extLst>
      <p:ext uri="{BB962C8B-B14F-4D97-AF65-F5344CB8AC3E}">
        <p14:creationId xmlns:p14="http://schemas.microsoft.com/office/powerpoint/2010/main" val="151160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28108B-07D0-4464-A346-F9CA81C8DE7A}" type="slidenum">
              <a:rPr lang="en-US" smtClean="0"/>
              <a:t>4</a:t>
            </a:fld>
            <a:endParaRPr lang="en-US" dirty="0"/>
          </a:p>
        </p:txBody>
      </p:sp>
    </p:spTree>
    <p:extLst>
      <p:ext uri="{BB962C8B-B14F-4D97-AF65-F5344CB8AC3E}">
        <p14:creationId xmlns:p14="http://schemas.microsoft.com/office/powerpoint/2010/main" val="2736888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4021143" y="9721852"/>
            <a:ext cx="3076575" cy="511176"/>
          </a:xfrm>
          <a:prstGeom prst="rect">
            <a:avLst/>
          </a:prstGeom>
          <a:noFill/>
          <a:ln w="9525">
            <a:noFill/>
            <a:miter lim="800000"/>
            <a:headEnd/>
            <a:tailEnd/>
          </a:ln>
        </p:spPr>
        <p:txBody>
          <a:bodyPr lIns="96837" tIns="48419" rIns="96837" bIns="48419" anchor="b"/>
          <a:lstStyle/>
          <a:p>
            <a:pPr algn="r" defTabSz="967929"/>
            <a:fld id="{40FD364E-ED03-4BE7-A96C-78441525C62A}" type="slidenum">
              <a:rPr lang="en-GB" sz="1300">
                <a:solidFill>
                  <a:schemeClr val="tx1"/>
                </a:solidFill>
              </a:rPr>
              <a:pPr algn="r" defTabSz="967929"/>
              <a:t>8</a:t>
            </a:fld>
            <a:endParaRPr lang="en-GB" sz="1300" dirty="0">
              <a:solidFill>
                <a:schemeClr val="tx1"/>
              </a:solidFill>
            </a:endParaRPr>
          </a:p>
        </p:txBody>
      </p:sp>
      <p:sp>
        <p:nvSpPr>
          <p:cNvPr id="289795" name="Rectangle 2"/>
          <p:cNvSpPr>
            <a:spLocks noGrp="1" noRot="1" noChangeAspect="1" noChangeArrowheads="1" noTextEdit="1"/>
          </p:cNvSpPr>
          <p:nvPr>
            <p:ph type="sldImg"/>
          </p:nvPr>
        </p:nvSpPr>
        <p:spPr>
          <a:xfrm>
            <a:off x="1414463" y="1162050"/>
            <a:ext cx="4181475" cy="3136900"/>
          </a:xfrm>
          <a:ln/>
        </p:spPr>
      </p:sp>
      <p:sp>
        <p:nvSpPr>
          <p:cNvPr id="289796" name="Rectangle 3"/>
          <p:cNvSpPr>
            <a:spLocks noGrp="1" noChangeArrowheads="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93042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8E2D3-4674-BB86-18DF-3060F8A99E60}"/>
            </a:ext>
          </a:extLst>
        </p:cNvPr>
        <p:cNvGrpSpPr/>
        <p:nvPr/>
      </p:nvGrpSpPr>
      <p:grpSpPr>
        <a:xfrm>
          <a:off x="0" y="0"/>
          <a:ext cx="0" cy="0"/>
          <a:chOff x="0" y="0"/>
          <a:chExt cx="0" cy="0"/>
        </a:xfrm>
      </p:grpSpPr>
      <p:sp>
        <p:nvSpPr>
          <p:cNvPr id="289794" name="Rectangle 7">
            <a:extLst>
              <a:ext uri="{FF2B5EF4-FFF2-40B4-BE49-F238E27FC236}">
                <a16:creationId xmlns:a16="http://schemas.microsoft.com/office/drawing/2014/main" id="{9FC895C8-6054-88FE-9FA3-F257AD6DA52D}"/>
              </a:ext>
            </a:extLst>
          </p:cNvPr>
          <p:cNvSpPr txBox="1">
            <a:spLocks noGrp="1" noChangeArrowheads="1"/>
          </p:cNvSpPr>
          <p:nvPr/>
        </p:nvSpPr>
        <p:spPr bwMode="auto">
          <a:xfrm>
            <a:off x="4021143" y="9721852"/>
            <a:ext cx="3076575" cy="511176"/>
          </a:xfrm>
          <a:prstGeom prst="rect">
            <a:avLst/>
          </a:prstGeom>
          <a:noFill/>
          <a:ln w="9525">
            <a:noFill/>
            <a:miter lim="800000"/>
            <a:headEnd/>
            <a:tailEnd/>
          </a:ln>
        </p:spPr>
        <p:txBody>
          <a:bodyPr lIns="96837" tIns="48419" rIns="96837" bIns="48419" anchor="b"/>
          <a:lstStyle/>
          <a:p>
            <a:pPr algn="r" defTabSz="967929"/>
            <a:fld id="{40FD364E-ED03-4BE7-A96C-78441525C62A}" type="slidenum">
              <a:rPr lang="en-GB" sz="1300">
                <a:solidFill>
                  <a:schemeClr val="tx1"/>
                </a:solidFill>
              </a:rPr>
              <a:pPr algn="r" defTabSz="967929"/>
              <a:t>9</a:t>
            </a:fld>
            <a:endParaRPr lang="en-GB" sz="1300" dirty="0">
              <a:solidFill>
                <a:schemeClr val="tx1"/>
              </a:solidFill>
            </a:endParaRPr>
          </a:p>
        </p:txBody>
      </p:sp>
      <p:sp>
        <p:nvSpPr>
          <p:cNvPr id="289795" name="Rectangle 2">
            <a:extLst>
              <a:ext uri="{FF2B5EF4-FFF2-40B4-BE49-F238E27FC236}">
                <a16:creationId xmlns:a16="http://schemas.microsoft.com/office/drawing/2014/main" id="{F23B95C8-7A2D-6528-6DBB-BB23B43C0F4D}"/>
              </a:ext>
            </a:extLst>
          </p:cNvPr>
          <p:cNvSpPr>
            <a:spLocks noGrp="1" noRot="1" noChangeAspect="1" noChangeArrowheads="1" noTextEdit="1"/>
          </p:cNvSpPr>
          <p:nvPr>
            <p:ph type="sldImg"/>
          </p:nvPr>
        </p:nvSpPr>
        <p:spPr>
          <a:xfrm>
            <a:off x="1414463" y="1162050"/>
            <a:ext cx="4181475" cy="3136900"/>
          </a:xfrm>
          <a:ln/>
        </p:spPr>
      </p:sp>
      <p:sp>
        <p:nvSpPr>
          <p:cNvPr id="289796" name="Rectangle 3">
            <a:extLst>
              <a:ext uri="{FF2B5EF4-FFF2-40B4-BE49-F238E27FC236}">
                <a16:creationId xmlns:a16="http://schemas.microsoft.com/office/drawing/2014/main" id="{FADA351C-59C5-1328-90F0-D330DDB596CB}"/>
              </a:ext>
            </a:extLst>
          </p:cNvPr>
          <p:cNvSpPr>
            <a:spLocks noGrp="1" noChangeArrowheads="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103740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txBox="1">
            <a:spLocks noGrp="1" noChangeArrowheads="1"/>
          </p:cNvSpPr>
          <p:nvPr/>
        </p:nvSpPr>
        <p:spPr bwMode="auto">
          <a:xfrm>
            <a:off x="4021143" y="9721852"/>
            <a:ext cx="3076575" cy="511176"/>
          </a:xfrm>
          <a:prstGeom prst="rect">
            <a:avLst/>
          </a:prstGeom>
          <a:noFill/>
          <a:ln w="9525">
            <a:noFill/>
            <a:miter lim="800000"/>
            <a:headEnd/>
            <a:tailEnd/>
          </a:ln>
        </p:spPr>
        <p:txBody>
          <a:bodyPr lIns="96837" tIns="48419" rIns="96837" bIns="48419" anchor="b"/>
          <a:lstStyle/>
          <a:p>
            <a:pPr algn="r" defTabSz="967929"/>
            <a:fld id="{40FD364E-ED03-4BE7-A96C-78441525C62A}" type="slidenum">
              <a:rPr lang="en-GB" sz="1300">
                <a:solidFill>
                  <a:schemeClr val="tx1"/>
                </a:solidFill>
              </a:rPr>
              <a:pPr algn="r" defTabSz="967929"/>
              <a:t>10</a:t>
            </a:fld>
            <a:endParaRPr lang="en-GB" sz="1300" dirty="0">
              <a:solidFill>
                <a:schemeClr val="tx1"/>
              </a:solidFill>
            </a:endParaRPr>
          </a:p>
        </p:txBody>
      </p:sp>
      <p:sp>
        <p:nvSpPr>
          <p:cNvPr id="289795" name="Rectangle 2"/>
          <p:cNvSpPr>
            <a:spLocks noGrp="1" noRot="1" noChangeAspect="1" noChangeArrowheads="1" noTextEdit="1"/>
          </p:cNvSpPr>
          <p:nvPr>
            <p:ph type="sldImg"/>
          </p:nvPr>
        </p:nvSpPr>
        <p:spPr>
          <a:xfrm>
            <a:off x="1414463" y="1162050"/>
            <a:ext cx="4181475" cy="3136900"/>
          </a:xfrm>
          <a:ln/>
        </p:spPr>
      </p:sp>
      <p:sp>
        <p:nvSpPr>
          <p:cNvPr id="289796" name="Rectangle 3"/>
          <p:cNvSpPr>
            <a:spLocks noGrp="1" noChangeArrowheads="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310881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FE3C9-17CD-A7C1-5FA7-B6133D92F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C984E-3E0C-43CB-3074-660339B5D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89850-F161-53C0-F3ED-3FAAC032CA06}"/>
              </a:ext>
            </a:extLst>
          </p:cNvPr>
          <p:cNvSpPr>
            <a:spLocks noGrp="1"/>
          </p:cNvSpPr>
          <p:nvPr>
            <p:ph type="body" idx="1"/>
          </p:nvPr>
        </p:nvSpPr>
        <p:spPr/>
        <p:txBody>
          <a:bodyPr/>
          <a:lstStyle/>
          <a:p>
            <a:r>
              <a:rPr lang="en-US" dirty="0"/>
              <a:t>Stories: How do you know which index to allocate to? Manage expectations gap. CYA. You have the backing and power of TIS</a:t>
            </a:r>
          </a:p>
        </p:txBody>
      </p:sp>
    </p:spTree>
    <p:extLst>
      <p:ext uri="{BB962C8B-B14F-4D97-AF65-F5344CB8AC3E}">
        <p14:creationId xmlns:p14="http://schemas.microsoft.com/office/powerpoint/2010/main" val="254194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ED375-FB72-BE91-D107-77DB54B43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FDA19-602B-F7C6-2765-D0A236A1B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F3C09-49E9-E54B-4E35-EC710043D8AF}"/>
              </a:ext>
            </a:extLst>
          </p:cNvPr>
          <p:cNvSpPr>
            <a:spLocks noGrp="1"/>
          </p:cNvSpPr>
          <p:nvPr>
            <p:ph type="body" idx="1"/>
          </p:nvPr>
        </p:nvSpPr>
        <p:spPr/>
        <p:txBody>
          <a:bodyPr/>
          <a:lstStyle/>
          <a:p>
            <a:r>
              <a:rPr lang="en-US" dirty="0"/>
              <a:t>Stories: How do you know which index to allocate to? Manage expectations gap. CYA. You have the backing and power of TIS</a:t>
            </a:r>
          </a:p>
        </p:txBody>
      </p:sp>
    </p:spTree>
    <p:extLst>
      <p:ext uri="{BB962C8B-B14F-4D97-AF65-F5344CB8AC3E}">
        <p14:creationId xmlns:p14="http://schemas.microsoft.com/office/powerpoint/2010/main" val="409228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EA21A-E741-5FB7-FD8A-331AE1CAD1F0}"/>
            </a:ext>
          </a:extLst>
        </p:cNvPr>
        <p:cNvGrpSpPr/>
        <p:nvPr/>
      </p:nvGrpSpPr>
      <p:grpSpPr>
        <a:xfrm>
          <a:off x="0" y="0"/>
          <a:ext cx="0" cy="0"/>
          <a:chOff x="0" y="0"/>
          <a:chExt cx="0" cy="0"/>
        </a:xfrm>
      </p:grpSpPr>
      <p:sp>
        <p:nvSpPr>
          <p:cNvPr id="289794" name="Rectangle 7">
            <a:extLst>
              <a:ext uri="{FF2B5EF4-FFF2-40B4-BE49-F238E27FC236}">
                <a16:creationId xmlns:a16="http://schemas.microsoft.com/office/drawing/2014/main" id="{77479002-DDC6-860A-53C7-ECE06C0E65E5}"/>
              </a:ext>
            </a:extLst>
          </p:cNvPr>
          <p:cNvSpPr txBox="1">
            <a:spLocks noGrp="1" noChangeArrowheads="1"/>
          </p:cNvSpPr>
          <p:nvPr/>
        </p:nvSpPr>
        <p:spPr bwMode="auto">
          <a:xfrm>
            <a:off x="4021143" y="9721852"/>
            <a:ext cx="3076575" cy="511176"/>
          </a:xfrm>
          <a:prstGeom prst="rect">
            <a:avLst/>
          </a:prstGeom>
          <a:noFill/>
          <a:ln w="9525">
            <a:noFill/>
            <a:miter lim="800000"/>
            <a:headEnd/>
            <a:tailEnd/>
          </a:ln>
        </p:spPr>
        <p:txBody>
          <a:bodyPr lIns="96837" tIns="48419" rIns="96837" bIns="48419" anchor="b"/>
          <a:lstStyle/>
          <a:p>
            <a:pPr algn="r" defTabSz="967929"/>
            <a:fld id="{40FD364E-ED03-4BE7-A96C-78441525C62A}" type="slidenum">
              <a:rPr lang="en-GB" sz="1300">
                <a:solidFill>
                  <a:schemeClr val="tx1"/>
                </a:solidFill>
              </a:rPr>
              <a:pPr algn="r" defTabSz="967929"/>
              <a:t>13</a:t>
            </a:fld>
            <a:endParaRPr lang="en-GB" sz="1300" dirty="0">
              <a:solidFill>
                <a:schemeClr val="tx1"/>
              </a:solidFill>
            </a:endParaRPr>
          </a:p>
        </p:txBody>
      </p:sp>
      <p:sp>
        <p:nvSpPr>
          <p:cNvPr id="289795" name="Rectangle 2">
            <a:extLst>
              <a:ext uri="{FF2B5EF4-FFF2-40B4-BE49-F238E27FC236}">
                <a16:creationId xmlns:a16="http://schemas.microsoft.com/office/drawing/2014/main" id="{35F66CB0-9450-82E3-0FCF-68EF2F8224B8}"/>
              </a:ext>
            </a:extLst>
          </p:cNvPr>
          <p:cNvSpPr>
            <a:spLocks noGrp="1" noRot="1" noChangeAspect="1" noChangeArrowheads="1" noTextEdit="1"/>
          </p:cNvSpPr>
          <p:nvPr>
            <p:ph type="sldImg"/>
          </p:nvPr>
        </p:nvSpPr>
        <p:spPr>
          <a:xfrm>
            <a:off x="1414463" y="1162050"/>
            <a:ext cx="4181475" cy="3136900"/>
          </a:xfrm>
          <a:ln/>
        </p:spPr>
      </p:sp>
      <p:sp>
        <p:nvSpPr>
          <p:cNvPr id="289796" name="Rectangle 3">
            <a:extLst>
              <a:ext uri="{FF2B5EF4-FFF2-40B4-BE49-F238E27FC236}">
                <a16:creationId xmlns:a16="http://schemas.microsoft.com/office/drawing/2014/main" id="{D832C244-CEF2-52F5-DFEC-C553619356D1}"/>
              </a:ext>
            </a:extLst>
          </p:cNvPr>
          <p:cNvSpPr>
            <a:spLocks noGrp="1" noChangeArrowheads="1"/>
          </p:cNvSpPr>
          <p:nvPr>
            <p:ph type="body" idx="1"/>
          </p:nvPr>
        </p:nvSpPr>
        <p:spPr>
          <a:noFill/>
          <a:ln/>
        </p:spPr>
        <p:txBody>
          <a:bodyPr/>
          <a:lstStyle/>
          <a:p>
            <a:endParaRPr lang="en-US" dirty="0">
              <a:latin typeface="Arial" charset="0"/>
            </a:endParaRPr>
          </a:p>
        </p:txBody>
      </p:sp>
    </p:spTree>
    <p:extLst>
      <p:ext uri="{BB962C8B-B14F-4D97-AF65-F5344CB8AC3E}">
        <p14:creationId xmlns:p14="http://schemas.microsoft.com/office/powerpoint/2010/main" val="3616777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pic>
        <p:nvPicPr>
          <p:cNvPr id="17" name="Picture 5" descr="Y:\Nyk\area\ibd\CreativeSvc\CreativeSvc\Creative Services\Client Submissions\B\Black, Laurence\20120827\200559022-004_cover_2.png"/>
          <p:cNvPicPr>
            <a:picLocks noChangeAspect="1" noChangeArrowheads="1"/>
          </p:cNvPicPr>
          <p:nvPr userDrawn="1"/>
        </p:nvPicPr>
        <p:blipFill>
          <a:blip r:embed="rId4" cstate="print"/>
          <a:srcRect l="2751" r="191"/>
          <a:stretch>
            <a:fillRect/>
          </a:stretch>
        </p:blipFill>
        <p:spPr bwMode="auto">
          <a:xfrm>
            <a:off x="0" y="0"/>
            <a:ext cx="6858000" cy="5143500"/>
          </a:xfrm>
          <a:prstGeom prst="rect">
            <a:avLst/>
          </a:prstGeom>
          <a:noFill/>
          <a:ln w="9525">
            <a:noFill/>
            <a:miter lim="800000"/>
            <a:headEnd/>
            <a:tailEnd/>
          </a:ln>
        </p:spPr>
      </p:pic>
      <p:sp>
        <p:nvSpPr>
          <p:cNvPr id="18" name="Rectangle 8"/>
          <p:cNvSpPr/>
          <p:nvPr userDrawn="1"/>
        </p:nvSpPr>
        <p:spPr>
          <a:xfrm>
            <a:off x="408240" y="3829050"/>
            <a:ext cx="6041520" cy="57150"/>
          </a:xfrm>
          <a:prstGeom prst="rect">
            <a:avLst/>
          </a:prstGeom>
          <a:solidFill>
            <a:srgbClr val="3D50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91" dirty="0"/>
          </a:p>
        </p:txBody>
      </p:sp>
      <p:sp>
        <p:nvSpPr>
          <p:cNvPr id="6343" name="Rectangle 2"/>
          <p:cNvSpPr>
            <a:spLocks noGrp="1" noChangeArrowheads="1"/>
          </p:cNvSpPr>
          <p:nvPr>
            <p:ph type="ctrTitle"/>
          </p:nvPr>
        </p:nvSpPr>
        <p:spPr>
          <a:xfrm>
            <a:off x="408241" y="1902034"/>
            <a:ext cx="6040637" cy="952941"/>
          </a:xfrm>
          <a:ln algn="ctr"/>
        </p:spPr>
        <p:txBody>
          <a:bodyPr wrap="square" tIns="0" bIns="0" anchor="b">
            <a:noAutofit/>
          </a:bodyPr>
          <a:lstStyle>
            <a:lvl1pPr>
              <a:lnSpc>
                <a:spcPct val="100000"/>
              </a:lnSpc>
              <a:defRPr sz="2800">
                <a:solidFill>
                  <a:schemeClr val="tx1"/>
                </a:solidFill>
                <a:latin typeface="+mj-lt"/>
              </a:defRPr>
            </a:lvl1pPr>
          </a:lstStyle>
          <a:p>
            <a:r>
              <a:rPr lang="en-US" dirty="0"/>
              <a:t>Click to edit Master title style</a:t>
            </a:r>
          </a:p>
        </p:txBody>
      </p:sp>
      <p:sp>
        <p:nvSpPr>
          <p:cNvPr id="6344" name="Rectangle 3"/>
          <p:cNvSpPr>
            <a:spLocks noGrp="1" noChangeArrowheads="1"/>
          </p:cNvSpPr>
          <p:nvPr>
            <p:ph type="subTitle" idx="1"/>
          </p:nvPr>
        </p:nvSpPr>
        <p:spPr>
          <a:xfrm>
            <a:off x="408240" y="3104332"/>
            <a:ext cx="6040636" cy="476471"/>
          </a:xfrm>
        </p:spPr>
        <p:txBody>
          <a:bodyPr wrap="square" lIns="0" tIns="0" rIns="0" bIns="0">
            <a:noAutofit/>
          </a:bodyPr>
          <a:lstStyle>
            <a:lvl1pPr marL="0" indent="0">
              <a:lnSpc>
                <a:spcPct val="100000"/>
              </a:lnSpc>
              <a:spcBef>
                <a:spcPts val="596"/>
              </a:spcBef>
              <a:buClr>
                <a:schemeClr val="tx2"/>
              </a:buClr>
              <a:buSzTx/>
              <a:buFont typeface="Wingdings" pitchFamily="2" charset="2"/>
              <a:buNone/>
              <a:defRPr sz="1600">
                <a:solidFill>
                  <a:schemeClr val="tx1"/>
                </a:solidFill>
                <a:latin typeface="+mj-lt"/>
              </a:defRPr>
            </a:lvl1pPr>
          </a:lstStyle>
          <a:p>
            <a:r>
              <a:rPr lang="en-US" dirty="0"/>
              <a:t>Click to edit Master subtitle style</a:t>
            </a:r>
          </a:p>
        </p:txBody>
      </p:sp>
      <p:sp>
        <p:nvSpPr>
          <p:cNvPr id="12" name="Text Placeholder 11"/>
          <p:cNvSpPr>
            <a:spLocks noGrp="1"/>
          </p:cNvSpPr>
          <p:nvPr>
            <p:ph type="body" sz="quarter" idx="10" hasCustomPrompt="1"/>
          </p:nvPr>
        </p:nvSpPr>
        <p:spPr>
          <a:xfrm>
            <a:off x="408241" y="3991003"/>
            <a:ext cx="6040637" cy="343572"/>
          </a:xfrm>
        </p:spPr>
        <p:txBody>
          <a:bodyPr lIns="0" tIns="0" rIns="0" bIns="0"/>
          <a:lstStyle>
            <a:lvl1pPr algn="ctr">
              <a:lnSpc>
                <a:spcPct val="110000"/>
              </a:lnSpc>
              <a:spcBef>
                <a:spcPts val="47"/>
              </a:spcBef>
              <a:buNone/>
              <a:defRPr b="1" baseline="0"/>
            </a:lvl1pPr>
          </a:lstStyle>
          <a:p>
            <a:pPr lvl="0"/>
            <a:r>
              <a:rPr lang="en-US" dirty="0"/>
              <a:t>Date</a:t>
            </a:r>
          </a:p>
          <a:p>
            <a:pPr lvl="0"/>
            <a:r>
              <a:rPr lang="en-US" dirty="0"/>
              <a:t>Speaker Name</a:t>
            </a:r>
          </a:p>
        </p:txBody>
      </p:sp>
      <p:sp>
        <p:nvSpPr>
          <p:cNvPr id="9" name="shpStamp" hidden="1"/>
          <p:cNvSpPr txBox="1">
            <a:spLocks noChangeArrowheads="1"/>
          </p:cNvSpPr>
          <p:nvPr userDrawn="1">
            <p:custDataLst>
              <p:tags r:id="rId1"/>
            </p:custDataLst>
          </p:nvPr>
        </p:nvSpPr>
        <p:spPr bwMode="ltGray">
          <a:xfrm>
            <a:off x="5685778" y="110746"/>
            <a:ext cx="704633" cy="241627"/>
          </a:xfrm>
          <a:prstGeom prst="rect">
            <a:avLst/>
          </a:prstGeom>
          <a:noFill/>
          <a:ln w="9525" algn="ctr">
            <a:noFill/>
            <a:miter lim="800000"/>
            <a:headEnd/>
            <a:tailEnd/>
          </a:ln>
          <a:effectLst/>
        </p:spPr>
        <p:txBody>
          <a:bodyPr wrap="none" lIns="0" tIns="0" rIns="0" bIns="0" anchor="t"/>
          <a:lstStyle/>
          <a:p>
            <a:pPr algn="r"/>
            <a:r>
              <a:rPr lang="en-US" sz="927" b="0" dirty="0">
                <a:solidFill>
                  <a:srgbClr val="FF0000"/>
                </a:solidFill>
                <a:latin typeface="Arial"/>
              </a:rPr>
              <a:t>STAMP</a:t>
            </a:r>
          </a:p>
        </p:txBody>
      </p:sp>
      <p:sp>
        <p:nvSpPr>
          <p:cNvPr id="10" name="ClientLogo" hidden="1"/>
          <p:cNvSpPr>
            <a:spLocks noChangeArrowheads="1"/>
          </p:cNvSpPr>
          <p:nvPr userDrawn="1">
            <p:custDataLst>
              <p:tags r:id="rId2"/>
            </p:custDataLst>
          </p:nvPr>
        </p:nvSpPr>
        <p:spPr bwMode="auto">
          <a:xfrm>
            <a:off x="4515679" y="669201"/>
            <a:ext cx="1870364" cy="605118"/>
          </a:xfrm>
          <a:prstGeom prst="rect">
            <a:avLst/>
          </a:prstGeom>
          <a:solidFill>
            <a:srgbClr val="FEDF87"/>
          </a:solidFill>
          <a:ln w="12700">
            <a:solidFill>
              <a:srgbClr val="FF0000"/>
            </a:solidFill>
            <a:prstDash val="solid"/>
            <a:miter lim="800000"/>
            <a:headEnd/>
            <a:tailEnd/>
          </a:ln>
          <a:effectLst/>
        </p:spPr>
        <p:txBody>
          <a:bodyPr wrap="square" lIns="0" tIns="36307" rIns="24205" bIns="0" anchor="t"/>
          <a:lstStyle/>
          <a:p>
            <a:pPr lvl="0"/>
            <a:r>
              <a:rPr lang="en-US" sz="795" b="1" dirty="0">
                <a:solidFill>
                  <a:srgbClr val="FF0000"/>
                </a:solidFill>
              </a:rPr>
              <a:t>PB Cover</a:t>
            </a:r>
            <a:r>
              <a:rPr lang="en-US" sz="795" b="1" baseline="0" dirty="0">
                <a:solidFill>
                  <a:srgbClr val="FF0000"/>
                </a:solidFill>
              </a:rPr>
              <a:t> Logo</a:t>
            </a:r>
            <a:r>
              <a:rPr lang="en-US" sz="795" b="1" dirty="0">
                <a:solidFill>
                  <a:srgbClr val="FF0000"/>
                </a:solidFill>
              </a:rPr>
              <a:t> Placeholder </a:t>
            </a:r>
            <a:br>
              <a:rPr lang="en-US" sz="795" dirty="0">
                <a:solidFill>
                  <a:srgbClr val="FF0000"/>
                </a:solidFill>
              </a:rPr>
            </a:br>
            <a:r>
              <a:rPr lang="en-US" sz="795" dirty="0">
                <a:solidFill>
                  <a:srgbClr val="FF0000"/>
                </a:solidFill>
              </a:rPr>
              <a:t>Delete this box if you see it on a slide, but DO NOT REMOVE this box from the slide layout. </a:t>
            </a:r>
          </a:p>
        </p:txBody>
      </p:sp>
    </p:spTree>
    <p:extLst>
      <p:ext uri="{BB962C8B-B14F-4D97-AF65-F5344CB8AC3E}">
        <p14:creationId xmlns:p14="http://schemas.microsoft.com/office/powerpoint/2010/main" val="3544251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9F31-1B53-4AE9-B5A4-D2E0B48F1BBF}"/>
              </a:ext>
            </a:extLst>
          </p:cNvPr>
          <p:cNvSpPr>
            <a:spLocks noGrp="1"/>
          </p:cNvSpPr>
          <p:nvPr>
            <p:ph type="title"/>
          </p:nvPr>
        </p:nvSpPr>
        <p:spPr/>
        <p:txBody>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3F1951-0E0D-42F8-9834-487AA821004F}"/>
              </a:ext>
            </a:extLst>
          </p:cNvPr>
          <p:cNvSpPr>
            <a:spLocks noGrp="1"/>
          </p:cNvSpPr>
          <p:nvPr>
            <p:ph idx="1"/>
          </p:nvPr>
        </p:nvSpPr>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164DEA-67D3-4AA7-8B9B-1979FF18344E}"/>
              </a:ext>
            </a:extLst>
          </p:cNvPr>
          <p:cNvSpPr>
            <a:spLocks noGrp="1"/>
          </p:cNvSpPr>
          <p:nvPr>
            <p:ph type="dt" sz="half" idx="10"/>
          </p:nvPr>
        </p:nvSpPr>
        <p:spPr>
          <a:xfrm>
            <a:off x="471488" y="4767263"/>
            <a:ext cx="1543050" cy="273844"/>
          </a:xfrm>
          <a:prstGeom prst="rect">
            <a:avLst/>
          </a:prstGeom>
        </p:spPr>
        <p:txBody>
          <a:bodyPr/>
          <a:lstStyle/>
          <a:p>
            <a:fld id="{61A076B1-72E8-4B38-8536-D4A2ED534922}" type="datetimeFigureOut">
              <a:rPr lang="en-US" smtClean="0"/>
              <a:pPr/>
              <a:t>5/16/25</a:t>
            </a:fld>
            <a:endParaRPr lang="en-US" dirty="0"/>
          </a:p>
        </p:txBody>
      </p:sp>
      <p:sp>
        <p:nvSpPr>
          <p:cNvPr id="5" name="Footer Placeholder 4">
            <a:extLst>
              <a:ext uri="{FF2B5EF4-FFF2-40B4-BE49-F238E27FC236}">
                <a16:creationId xmlns:a16="http://schemas.microsoft.com/office/drawing/2014/main" id="{8C9ED069-47DE-47C1-99C2-D86239952039}"/>
              </a:ext>
            </a:extLst>
          </p:cNvPr>
          <p:cNvSpPr>
            <a:spLocks noGrp="1"/>
          </p:cNvSpPr>
          <p:nvPr>
            <p:ph type="ftr" sz="quarter" idx="11"/>
          </p:nvPr>
        </p:nvSpPr>
        <p:spPr>
          <a:xfrm>
            <a:off x="2271713" y="4767263"/>
            <a:ext cx="2314575" cy="273844"/>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A9C3B9E-A95E-439B-A1EA-E035E68752E7}"/>
              </a:ext>
            </a:extLst>
          </p:cNvPr>
          <p:cNvSpPr>
            <a:spLocks noGrp="1"/>
          </p:cNvSpPr>
          <p:nvPr>
            <p:ph type="sldNum" sz="quarter" idx="12"/>
          </p:nvPr>
        </p:nvSpPr>
        <p:spPr>
          <a:xfrm>
            <a:off x="4843463" y="4767263"/>
            <a:ext cx="1543050" cy="273844"/>
          </a:xfrm>
          <a:prstGeom prst="rect">
            <a:avLst/>
          </a:prstGeom>
        </p:spPr>
        <p:txBody>
          <a:bodyPr/>
          <a:lstStyle/>
          <a:p>
            <a:fld id="{87FD97A1-1B83-47B1-99E5-0A7E416B7CC1}" type="slidenum">
              <a:rPr lang="en-US" smtClean="0"/>
              <a:pPr/>
              <a:t>‹#›</a:t>
            </a:fld>
            <a:endParaRPr lang="en-US" dirty="0"/>
          </a:p>
        </p:txBody>
      </p:sp>
      <p:sp>
        <p:nvSpPr>
          <p:cNvPr id="7"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529" b="1">
                <a:solidFill>
                  <a:schemeClr val="tx1"/>
                </a:solidFill>
                <a:latin typeface="+mn-lt"/>
                <a:cs typeface="Arial" pitchFamily="34" charset="0"/>
              </a:defRPr>
            </a:lvl1pPr>
          </a:lstStyle>
          <a:p>
            <a:pPr lvl="0"/>
            <a:r>
              <a:rPr lang="en-US" dirty="0"/>
              <a:t>Section Header (used to create Tab Pages and Table of Contents)</a:t>
            </a:r>
          </a:p>
        </p:txBody>
      </p:sp>
      <p:sp>
        <p:nvSpPr>
          <p:cNvPr id="8"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9"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20615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9F31-1B53-4AE9-B5A4-D2E0B48F1BBF}"/>
              </a:ext>
            </a:extLst>
          </p:cNvPr>
          <p:cNvSpPr>
            <a:spLocks noGrp="1"/>
          </p:cNvSpPr>
          <p:nvPr>
            <p:ph type="title"/>
          </p:nvPr>
        </p:nvSpPr>
        <p:spPr/>
        <p:txBody>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3F1951-0E0D-42F8-9834-487AA821004F}"/>
              </a:ext>
            </a:extLst>
          </p:cNvPr>
          <p:cNvSpPr>
            <a:spLocks noGrp="1"/>
          </p:cNvSpPr>
          <p:nvPr>
            <p:ph idx="1"/>
          </p:nvPr>
        </p:nvSpPr>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164DEA-67D3-4AA7-8B9B-1979FF18344E}"/>
              </a:ext>
            </a:extLst>
          </p:cNvPr>
          <p:cNvSpPr>
            <a:spLocks noGrp="1"/>
          </p:cNvSpPr>
          <p:nvPr>
            <p:ph type="dt" sz="half" idx="10"/>
          </p:nvPr>
        </p:nvSpPr>
        <p:spPr>
          <a:xfrm>
            <a:off x="471488" y="4767263"/>
            <a:ext cx="1543050" cy="273844"/>
          </a:xfrm>
          <a:prstGeom prst="rect">
            <a:avLst/>
          </a:prstGeom>
        </p:spPr>
        <p:txBody>
          <a:bodyPr/>
          <a:lstStyle/>
          <a:p>
            <a:fld id="{61A076B1-72E8-4B38-8536-D4A2ED534922}" type="datetimeFigureOut">
              <a:rPr lang="en-US" smtClean="0"/>
              <a:pPr/>
              <a:t>5/16/25</a:t>
            </a:fld>
            <a:endParaRPr lang="en-US" dirty="0"/>
          </a:p>
        </p:txBody>
      </p:sp>
      <p:sp>
        <p:nvSpPr>
          <p:cNvPr id="5" name="Footer Placeholder 4">
            <a:extLst>
              <a:ext uri="{FF2B5EF4-FFF2-40B4-BE49-F238E27FC236}">
                <a16:creationId xmlns:a16="http://schemas.microsoft.com/office/drawing/2014/main" id="{8C9ED069-47DE-47C1-99C2-D86239952039}"/>
              </a:ext>
            </a:extLst>
          </p:cNvPr>
          <p:cNvSpPr>
            <a:spLocks noGrp="1"/>
          </p:cNvSpPr>
          <p:nvPr>
            <p:ph type="ftr" sz="quarter" idx="11"/>
          </p:nvPr>
        </p:nvSpPr>
        <p:spPr>
          <a:xfrm>
            <a:off x="2271713" y="4767263"/>
            <a:ext cx="2314575" cy="273844"/>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A9C3B9E-A95E-439B-A1EA-E035E68752E7}"/>
              </a:ext>
            </a:extLst>
          </p:cNvPr>
          <p:cNvSpPr>
            <a:spLocks noGrp="1"/>
          </p:cNvSpPr>
          <p:nvPr>
            <p:ph type="sldNum" sz="quarter" idx="12"/>
          </p:nvPr>
        </p:nvSpPr>
        <p:spPr>
          <a:xfrm>
            <a:off x="4843463" y="4767263"/>
            <a:ext cx="1543050" cy="273844"/>
          </a:xfrm>
          <a:prstGeom prst="rect">
            <a:avLst/>
          </a:prstGeom>
        </p:spPr>
        <p:txBody>
          <a:bodyPr/>
          <a:lstStyle/>
          <a:p>
            <a:fld id="{87FD97A1-1B83-47B1-99E5-0A7E416B7CC1}" type="slidenum">
              <a:rPr lang="en-US" smtClean="0"/>
              <a:pPr/>
              <a:t>‹#›</a:t>
            </a:fld>
            <a:endParaRPr lang="en-US" dirty="0"/>
          </a:p>
        </p:txBody>
      </p:sp>
      <p:sp>
        <p:nvSpPr>
          <p:cNvPr id="7"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529" b="1">
                <a:solidFill>
                  <a:schemeClr val="tx1"/>
                </a:solidFill>
                <a:latin typeface="+mn-lt"/>
                <a:cs typeface="Arial" pitchFamily="34" charset="0"/>
              </a:defRPr>
            </a:lvl1pPr>
          </a:lstStyle>
          <a:p>
            <a:pPr lvl="0"/>
            <a:r>
              <a:rPr lang="en-US" dirty="0"/>
              <a:t>Section Header (used to create Tab Pages and Table of Contents)</a:t>
            </a:r>
          </a:p>
        </p:txBody>
      </p:sp>
      <p:sp>
        <p:nvSpPr>
          <p:cNvPr id="8"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9"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39003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3131" y="323449"/>
            <a:ext cx="6047184" cy="346249"/>
          </a:xfrm>
        </p:spPr>
        <p:txBody>
          <a:bodyPr/>
          <a:lstStyle>
            <a:lvl1pPr>
              <a:defRPr sz="2800" b="0">
                <a:solidFill>
                  <a:schemeClr val="tx1"/>
                </a:solidFill>
                <a:latin typeface="+mj-lt"/>
              </a:defRPr>
            </a:lvl1pPr>
          </a:lstStyle>
          <a:p>
            <a:r>
              <a:rPr lang="en-US" dirty="0"/>
              <a:t>Click to edit Master title style</a:t>
            </a:r>
          </a:p>
        </p:txBody>
      </p:sp>
      <p:sp>
        <p:nvSpPr>
          <p:cNvPr id="3" name="Content Placeholder 2"/>
          <p:cNvSpPr>
            <a:spLocks noGrp="1"/>
          </p:cNvSpPr>
          <p:nvPr>
            <p:ph idx="1"/>
          </p:nvPr>
        </p:nvSpPr>
        <p:spPr>
          <a:xfrm>
            <a:off x="413155" y="955926"/>
            <a:ext cx="6003131" cy="1615827"/>
          </a:xfrm>
        </p:spPr>
        <p:txBody>
          <a:bodyPr/>
          <a:lstStyle>
            <a:lvl1pPr>
              <a:defRPr sz="1400">
                <a:latin typeface="+mn-lt"/>
              </a:defRPr>
            </a:lvl1pPr>
            <a:lvl2pPr>
              <a:defRPr sz="1400">
                <a:latin typeface="+mn-lt"/>
              </a:defRPr>
            </a:lvl2pPr>
            <a:lvl3pPr marL="384033" indent="-230421">
              <a:defRPr sz="1400">
                <a:latin typeface="+mn-lt"/>
              </a:defRPr>
            </a:lvl3pPr>
            <a:lvl4pPr marL="579252" indent="-195218">
              <a:defRPr sz="1400">
                <a:latin typeface="+mn-lt"/>
              </a:defRPr>
            </a:lvl4pPr>
            <a:lvl5pPr marL="809672" indent="-230421">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463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lhTitle"/>
          <p:cNvSpPr>
            <a:spLocks noGrp="1"/>
          </p:cNvSpPr>
          <p:nvPr>
            <p:ph type="title"/>
          </p:nvPr>
        </p:nvSpPr>
        <p:spPr>
          <a:xfrm>
            <a:off x="467592" y="352988"/>
            <a:ext cx="5922818" cy="352985"/>
          </a:xfrm>
        </p:spPr>
        <p:txBody>
          <a:bodyPr/>
          <a:lstStyle>
            <a:lvl1pPr>
              <a:defRPr sz="2800"/>
            </a:lvl1pPr>
          </a:lstStyle>
          <a:p>
            <a:r>
              <a:rPr lang="en-US" dirty="0"/>
              <a:t>Click to edit Master title style</a:t>
            </a:r>
          </a:p>
        </p:txBody>
      </p:sp>
      <p:sp>
        <p:nvSpPr>
          <p:cNvPr id="12" name="plhSubheader"/>
          <p:cNvSpPr>
            <a:spLocks noGrp="1"/>
          </p:cNvSpPr>
          <p:nvPr>
            <p:ph type="body" sz="quarter" idx="13" hasCustomPrompt="1"/>
          </p:nvPr>
        </p:nvSpPr>
        <p:spPr>
          <a:xfrm>
            <a:off x="467593" y="857253"/>
            <a:ext cx="5922818" cy="313103"/>
          </a:xfrm>
          <a:noFill/>
          <a:ln w="9525">
            <a:noFill/>
            <a:miter lim="800000"/>
            <a:headEnd/>
            <a:tailEnd/>
          </a:ln>
          <a:effectLst/>
        </p:spPr>
        <p:txBody>
          <a:bodyPr lIns="0" tIns="0" rIns="94559" bIns="17193"/>
          <a:lstStyle>
            <a:lvl1pPr marL="0" indent="0" algn="l" rtl="0" fontAlgn="base">
              <a:spcBef>
                <a:spcPct val="0"/>
              </a:spcBef>
              <a:spcAft>
                <a:spcPct val="0"/>
              </a:spcAft>
              <a:buNone/>
              <a:defRPr lang="en-US" sz="1000" b="1" kern="1200" dirty="0" smtClean="0">
                <a:solidFill>
                  <a:schemeClr val="tx1"/>
                </a:solidFill>
                <a:latin typeface="+mn-lt"/>
                <a:ea typeface="+mn-ea"/>
                <a:cs typeface="Arial" charset="0"/>
              </a:defRPr>
            </a:lvl1pPr>
            <a:lvl2pPr algn="l" rtl="0" fontAlgn="base">
              <a:spcBef>
                <a:spcPct val="0"/>
              </a:spcBef>
              <a:spcAft>
                <a:spcPct val="0"/>
              </a:spcAft>
              <a:buNone/>
              <a:defRPr lang="en-US" sz="1008" b="1" kern="1200" dirty="0" smtClean="0">
                <a:solidFill>
                  <a:schemeClr val="tx1"/>
                </a:solidFill>
                <a:latin typeface="Arial" charset="0"/>
                <a:ea typeface="+mn-ea"/>
                <a:cs typeface="Arial" charset="0"/>
              </a:defRPr>
            </a:lvl2pPr>
            <a:lvl3pPr algn="l" rtl="0" fontAlgn="base">
              <a:spcBef>
                <a:spcPct val="0"/>
              </a:spcBef>
              <a:spcAft>
                <a:spcPct val="0"/>
              </a:spcAft>
              <a:buNone/>
              <a:defRPr lang="en-US" sz="1008" b="1" kern="1200" dirty="0" smtClean="0">
                <a:solidFill>
                  <a:schemeClr val="tx1"/>
                </a:solidFill>
                <a:latin typeface="Arial" charset="0"/>
                <a:ea typeface="+mn-ea"/>
                <a:cs typeface="Arial" charset="0"/>
              </a:defRPr>
            </a:lvl3pPr>
            <a:lvl4pPr algn="l" rtl="0" fontAlgn="base">
              <a:spcBef>
                <a:spcPct val="0"/>
              </a:spcBef>
              <a:spcAft>
                <a:spcPct val="0"/>
              </a:spcAft>
              <a:buNone/>
              <a:defRPr lang="en-US" sz="1008" b="1" kern="1200" dirty="0" smtClean="0">
                <a:solidFill>
                  <a:schemeClr val="tx1"/>
                </a:solidFill>
                <a:latin typeface="Arial" charset="0"/>
                <a:ea typeface="+mn-ea"/>
                <a:cs typeface="Arial" charset="0"/>
              </a:defRPr>
            </a:lvl4pPr>
            <a:lvl5pPr algn="l" rtl="0" fontAlgn="base">
              <a:spcBef>
                <a:spcPct val="0"/>
              </a:spcBef>
              <a:spcAft>
                <a:spcPct val="0"/>
              </a:spcAft>
              <a:buNone/>
              <a:defRPr lang="en-US" sz="1008" b="1" kern="1200" dirty="0">
                <a:solidFill>
                  <a:schemeClr val="tx1"/>
                </a:solidFill>
                <a:latin typeface="Arial" charset="0"/>
                <a:ea typeface="+mn-ea"/>
                <a:cs typeface="Arial" charset="0"/>
              </a:defRPr>
            </a:lvl5pPr>
          </a:lstStyle>
          <a:p>
            <a:pPr lvl="0"/>
            <a:r>
              <a:rPr lang="en-US" dirty="0"/>
              <a:t>Sub-Header: Enter your optional sub-heading here </a:t>
            </a:r>
          </a:p>
          <a:p>
            <a:pPr lvl="0"/>
            <a:endParaRPr lang="en-US" dirty="0"/>
          </a:p>
        </p:txBody>
      </p:sp>
      <p:sp>
        <p:nvSpPr>
          <p:cNvPr id="7" name="plhBody"/>
          <p:cNvSpPr>
            <a:spLocks noGrp="1"/>
          </p:cNvSpPr>
          <p:nvPr>
            <p:ph type="body" sz="quarter" idx="16"/>
          </p:nvPr>
        </p:nvSpPr>
        <p:spPr>
          <a:xfrm>
            <a:off x="467593" y="1109386"/>
            <a:ext cx="5922818" cy="1615827"/>
          </a:xfrm>
        </p:spPr>
        <p:txBody>
          <a:bodyPr/>
          <a:lstStyle>
            <a:lvl1pPr>
              <a:defRPr sz="1400"/>
            </a:lvl1pPr>
            <a:lvl2pPr>
              <a:defRPr sz="1400"/>
            </a:lvl2pPr>
            <a:lvl3pPr>
              <a:defRPr sz="1400"/>
            </a:lvl3pPr>
            <a:lvl4pPr>
              <a:defRPr sz="1400"/>
            </a:lvl4pPr>
            <a:lvl5pPr>
              <a:defRPr sz="1400"/>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lhSectionHeader"/>
          <p:cNvSpPr>
            <a:spLocks noGrp="1"/>
          </p:cNvSpPr>
          <p:nvPr>
            <p:ph type="body" sz="quarter" idx="18" hasCustomPrompt="1"/>
          </p:nvPr>
        </p:nvSpPr>
        <p:spPr>
          <a:xfrm>
            <a:off x="4322906" y="707992"/>
            <a:ext cx="2067504" cy="118373"/>
          </a:xfrm>
        </p:spPr>
        <p:txBody>
          <a:bodyPr wrap="none" tIns="34385" rIns="0" bIns="0"/>
          <a:lstStyle>
            <a:lvl1pPr algn="r">
              <a:buNone/>
              <a:defRPr sz="537" b="1">
                <a:solidFill>
                  <a:srgbClr val="00395C"/>
                </a:solidFill>
                <a:latin typeface="+mn-lt"/>
                <a:cs typeface="Arial" pitchFamily="34" charset="0"/>
              </a:defRPr>
            </a:lvl1pPr>
          </a:lstStyle>
          <a:p>
            <a:pPr lvl="0"/>
            <a:r>
              <a:rPr lang="en-US" dirty="0"/>
              <a:t>Section Header (used to create Tab Pages and Table of Contents)</a:t>
            </a:r>
          </a:p>
        </p:txBody>
      </p:sp>
      <p:sp>
        <p:nvSpPr>
          <p:cNvPr id="9" name="plhFootnote"/>
          <p:cNvSpPr>
            <a:spLocks noGrp="1"/>
          </p:cNvSpPr>
          <p:nvPr>
            <p:ph type="body" sz="quarter" idx="22" hasCustomPrompt="1"/>
          </p:nvPr>
        </p:nvSpPr>
        <p:spPr>
          <a:xfrm>
            <a:off x="467593" y="4360991"/>
            <a:ext cx="5922818" cy="274403"/>
          </a:xfrm>
        </p:spPr>
        <p:txBody>
          <a:bodyPr wrap="square" tIns="17193" bIns="17193" anchor="b" anchorCtr="0">
            <a:spAutoFit/>
          </a:bodyPr>
          <a:lstStyle>
            <a:lvl1pPr marL="0" indent="0">
              <a:lnSpc>
                <a:spcPct val="100000"/>
              </a:lnSpc>
              <a:spcBef>
                <a:spcPts val="0"/>
              </a:spcBef>
              <a:buNone/>
              <a:defRPr sz="537" i="1">
                <a:solidFill>
                  <a:schemeClr val="tx1"/>
                </a:solidFill>
              </a:defRPr>
            </a:lvl1pPr>
            <a:lvl2pPr marL="110315" indent="-110315">
              <a:lnSpc>
                <a:spcPct val="100000"/>
              </a:lnSpc>
              <a:spcBef>
                <a:spcPts val="0"/>
              </a:spcBef>
              <a:buClrTx/>
              <a:buSzPct val="100000"/>
              <a:buFont typeface="+mj-lt"/>
              <a:buAutoNum type="arabicPeriod"/>
              <a:defRPr sz="537" i="1">
                <a:solidFill>
                  <a:schemeClr val="tx1"/>
                </a:solidFill>
              </a:defRPr>
            </a:lvl2pPr>
            <a:lvl3pPr marL="288823" indent="-144412">
              <a:lnSpc>
                <a:spcPct val="100000"/>
              </a:lnSpc>
              <a:spcBef>
                <a:spcPts val="0"/>
              </a:spcBef>
              <a:buClr>
                <a:schemeClr val="tx1"/>
              </a:buClr>
              <a:buFont typeface="+mj-lt"/>
              <a:buAutoNum type="alphaLcParenR"/>
              <a:defRPr sz="537" i="1"/>
            </a:lvl3pPr>
            <a:lvl4pPr marL="6017" indent="0">
              <a:lnSpc>
                <a:spcPct val="90000"/>
              </a:lnSpc>
              <a:spcBef>
                <a:spcPts val="0"/>
              </a:spcBef>
              <a:buNone/>
              <a:defRPr sz="537" i="1" u="none" strike="noStrike" normalizeH="0" baseline="0">
                <a:latin typeface="+mn-lt"/>
              </a:defRPr>
            </a:lvl4pPr>
            <a:lvl5pPr>
              <a:defRPr sz="537" i="1"/>
            </a:lvl5pPr>
          </a:lstStyle>
          <a:p>
            <a:pPr lvl="3"/>
            <a:r>
              <a:rPr lang="en-US" dirty="0"/>
              <a:t>___________________________</a:t>
            </a:r>
          </a:p>
          <a:p>
            <a:pPr lvl="0"/>
            <a:r>
              <a:rPr lang="en-US" dirty="0"/>
              <a:t>Source:</a:t>
            </a:r>
          </a:p>
          <a:p>
            <a:pPr lvl="1"/>
            <a:r>
              <a:rPr lang="en-US" dirty="0"/>
              <a:t>Footnotes.</a:t>
            </a:r>
          </a:p>
        </p:txBody>
      </p:sp>
      <p:sp>
        <p:nvSpPr>
          <p:cNvPr id="10" name="plhBulletedText"/>
          <p:cNvSpPr>
            <a:spLocks noGrp="1"/>
          </p:cNvSpPr>
          <p:nvPr>
            <p:ph type="body" sz="quarter" idx="20" hasCustomPrompt="1"/>
          </p:nvPr>
        </p:nvSpPr>
        <p:spPr>
          <a:xfrm>
            <a:off x="103911" y="-250935"/>
            <a:ext cx="6650182" cy="461665"/>
          </a:xfrm>
          <a:solidFill>
            <a:srgbClr val="FEDF87"/>
          </a:solidFill>
          <a:ln>
            <a:solidFill>
              <a:srgbClr val="FF0000"/>
            </a:solidFill>
          </a:ln>
        </p:spPr>
        <p:txBody>
          <a:bodyPr lIns="42981" rIns="42981"/>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
        <p:nvSpPr>
          <p:cNvPr id="15" name="Slide Number Placeholder 14"/>
          <p:cNvSpPr>
            <a:spLocks noGrp="1"/>
          </p:cNvSpPr>
          <p:nvPr>
            <p:ph type="sldNum" sz="quarter" idx="23"/>
          </p:nvPr>
        </p:nvSpPr>
        <p:spPr>
          <a:xfrm>
            <a:off x="2629119" y="4767403"/>
            <a:ext cx="1599767" cy="274194"/>
          </a:xfrm>
          <a:prstGeom prst="rect">
            <a:avLst/>
          </a:prstGeom>
        </p:spPr>
        <p:txBody>
          <a:bodyPr lIns="85963" tIns="42981" rIns="85963" bIns="42981"/>
          <a:lstStyle>
            <a:lvl1pPr algn="ctr" rtl="0" fontAlgn="base">
              <a:spcBef>
                <a:spcPct val="0"/>
              </a:spcBef>
              <a:spcAft>
                <a:spcPct val="0"/>
              </a:spcAft>
              <a:defRPr lang="en-US" sz="739" kern="1200" smtClean="0">
                <a:solidFill>
                  <a:schemeClr val="tx1"/>
                </a:solidFill>
                <a:latin typeface="+mn-lt"/>
                <a:ea typeface="+mn-ea"/>
                <a:cs typeface="Arial" charset="0"/>
              </a:defRPr>
            </a:lvl1pPr>
          </a:lstStyle>
          <a:p>
            <a:fld id="{EF87F304-F427-452D-AB42-188CBC643B10}" type="slidenum">
              <a:rPr lang="en-US" smtClean="0"/>
              <a:pPr/>
              <a:t>‹#›</a:t>
            </a:fld>
            <a:endParaRPr lang="en-US" dirty="0"/>
          </a:p>
        </p:txBody>
      </p:sp>
    </p:spTree>
    <p:extLst>
      <p:ext uri="{BB962C8B-B14F-4D97-AF65-F5344CB8AC3E}">
        <p14:creationId xmlns:p14="http://schemas.microsoft.com/office/powerpoint/2010/main" val="30867445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CF9C-5FB4-4F90-9E0F-D1FB3828F4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15376-30D1-4305-A275-81CCD03C9E63}"/>
              </a:ext>
            </a:extLst>
          </p:cNvPr>
          <p:cNvSpPr>
            <a:spLocks noGrp="1"/>
          </p:cNvSpPr>
          <p:nvPr>
            <p:ph sz="half" idx="1"/>
          </p:nvPr>
        </p:nvSpPr>
        <p:spPr>
          <a:xfrm>
            <a:off x="471488"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287EE7-960C-431B-B4DC-26441ABD412E}"/>
              </a:ext>
            </a:extLst>
          </p:cNvPr>
          <p:cNvSpPr>
            <a:spLocks noGrp="1"/>
          </p:cNvSpPr>
          <p:nvPr>
            <p:ph sz="half" idx="2"/>
          </p:nvPr>
        </p:nvSpPr>
        <p:spPr>
          <a:xfrm>
            <a:off x="3471863"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766DB5-A7C1-4B36-858B-B43B52890495}"/>
              </a:ext>
            </a:extLst>
          </p:cNvPr>
          <p:cNvSpPr>
            <a:spLocks noGrp="1"/>
          </p:cNvSpPr>
          <p:nvPr>
            <p:ph type="dt" sz="half" idx="10"/>
          </p:nvPr>
        </p:nvSpPr>
        <p:spPr/>
        <p:txBody>
          <a:bodyPr/>
          <a:lstStyle/>
          <a:p>
            <a:fld id="{846EE003-C996-4787-9C84-12F902D78F72}" type="datetimeFigureOut">
              <a:rPr lang="en-US" smtClean="0"/>
              <a:t>5/16/25</a:t>
            </a:fld>
            <a:endParaRPr lang="en-US" dirty="0"/>
          </a:p>
        </p:txBody>
      </p:sp>
      <p:sp>
        <p:nvSpPr>
          <p:cNvPr id="6" name="Footer Placeholder 5">
            <a:extLst>
              <a:ext uri="{FF2B5EF4-FFF2-40B4-BE49-F238E27FC236}">
                <a16:creationId xmlns:a16="http://schemas.microsoft.com/office/drawing/2014/main" id="{2D5C0DCD-3C7B-4D69-9F3D-E0ECB8CDDF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9B67A4-4EA5-47CD-8424-0FB483018AF6}"/>
              </a:ext>
            </a:extLst>
          </p:cNvPr>
          <p:cNvSpPr>
            <a:spLocks noGrp="1"/>
          </p:cNvSpPr>
          <p:nvPr>
            <p:ph type="sldNum" sz="quarter" idx="12"/>
          </p:nvPr>
        </p:nvSpPr>
        <p:spPr/>
        <p:txBody>
          <a:bodyPr/>
          <a:lstStyle/>
          <a:p>
            <a:fld id="{A40999B2-7802-4593-93A2-E0C0D526EA82}" type="slidenum">
              <a:rPr lang="en-US" smtClean="0"/>
              <a:t>‹#›</a:t>
            </a:fld>
            <a:endParaRPr lang="en-US" dirty="0"/>
          </a:p>
        </p:txBody>
      </p:sp>
    </p:spTree>
    <p:extLst>
      <p:ext uri="{BB962C8B-B14F-4D97-AF65-F5344CB8AC3E}">
        <p14:creationId xmlns:p14="http://schemas.microsoft.com/office/powerpoint/2010/main" val="2801210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P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A15F-790D-9443-8136-01C095BB8A09}"/>
              </a:ext>
            </a:extLst>
          </p:cNvPr>
          <p:cNvSpPr>
            <a:spLocks noGrp="1"/>
          </p:cNvSpPr>
          <p:nvPr>
            <p:ph type="title"/>
          </p:nvPr>
        </p:nvSpPr>
        <p:spPr>
          <a:xfrm>
            <a:off x="485775" y="600075"/>
            <a:ext cx="4623435" cy="798957"/>
          </a:xfrm>
        </p:spPr>
        <p:txBody>
          <a:bodyPr/>
          <a:lstStyle>
            <a:lvl1pPr>
              <a:defRPr sz="2400">
                <a:solidFill>
                  <a:schemeClr val="tx1"/>
                </a:solidFill>
              </a:defRPr>
            </a:lvl1pPr>
          </a:lstStyle>
          <a:p>
            <a:r>
              <a:rPr lang="en-US"/>
              <a:t>Click to edit Master title style</a:t>
            </a:r>
            <a:endParaRPr lang="en-AR"/>
          </a:p>
        </p:txBody>
      </p:sp>
      <p:sp>
        <p:nvSpPr>
          <p:cNvPr id="6" name="Text Placeholder 6">
            <a:extLst>
              <a:ext uri="{FF2B5EF4-FFF2-40B4-BE49-F238E27FC236}">
                <a16:creationId xmlns:a16="http://schemas.microsoft.com/office/drawing/2014/main" id="{035DBD31-1AE7-B448-94B0-97920E92D981}"/>
              </a:ext>
            </a:extLst>
          </p:cNvPr>
          <p:cNvSpPr>
            <a:spLocks noGrp="1"/>
          </p:cNvSpPr>
          <p:nvPr>
            <p:ph type="body" sz="quarter" idx="11"/>
          </p:nvPr>
        </p:nvSpPr>
        <p:spPr>
          <a:xfrm>
            <a:off x="485775" y="1410891"/>
            <a:ext cx="5913835" cy="3294459"/>
          </a:xfrm>
        </p:spPr>
        <p:txBody>
          <a:bodyPr/>
          <a:lstStyle>
            <a:lvl1pPr>
              <a:defRPr>
                <a:solidFill>
                  <a:schemeClr val="accent4"/>
                </a:solidFill>
                <a:latin typeface="Brandon Grotesque" panose="020B0503020203060202" pitchFamily="34" charset="77"/>
              </a:defRPr>
            </a:lvl1pPr>
            <a:lvl2pPr>
              <a:defRPr>
                <a:solidFill>
                  <a:schemeClr val="accent4"/>
                </a:solidFill>
                <a:latin typeface="Brandon Grotesque" panose="020B0503020203060202" pitchFamily="34" charset="77"/>
              </a:defRPr>
            </a:lvl2pPr>
            <a:lvl3pPr>
              <a:defRPr>
                <a:solidFill>
                  <a:schemeClr val="accent4"/>
                </a:solidFill>
                <a:latin typeface="Brandon Grotesque" panose="020B0503020203060202" pitchFamily="34" charset="77"/>
              </a:defRPr>
            </a:lvl3pPr>
            <a:lvl4pPr>
              <a:defRPr>
                <a:solidFill>
                  <a:schemeClr val="accent4"/>
                </a:solidFill>
                <a:latin typeface="Brandon Grotesque" panose="020B0503020203060202" pitchFamily="34" charset="77"/>
              </a:defRPr>
            </a:lvl4pPr>
            <a:lvl5pPr>
              <a:defRPr>
                <a:solidFill>
                  <a:schemeClr val="accent4"/>
                </a:solidFill>
                <a:latin typeface="Brandon Grotesque" panose="020B05030202030602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Tree>
    <p:extLst>
      <p:ext uri="{BB962C8B-B14F-4D97-AF65-F5344CB8AC3E}">
        <p14:creationId xmlns:p14="http://schemas.microsoft.com/office/powerpoint/2010/main" val="3695496588"/>
      </p:ext>
    </p:extLst>
  </p:cSld>
  <p:clrMapOvr>
    <a:masterClrMapping/>
  </p:clrMapOvr>
  <p:transition spd="med"/>
  <p:extLst>
    <p:ext uri="{DCECCB84-F9BA-43D5-87BE-67443E8EF086}">
      <p15:sldGuideLst xmlns:p15="http://schemas.microsoft.com/office/powerpoint/2012/main">
        <p15:guide id="1" orient="horz" pos="118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plhTitle"/>
          <p:cNvSpPr>
            <a:spLocks noGrp="1"/>
          </p:cNvSpPr>
          <p:nvPr>
            <p:ph type="title"/>
          </p:nvPr>
        </p:nvSpPr>
        <p:spPr>
          <a:xfrm>
            <a:off x="238127" y="646093"/>
            <a:ext cx="6381749" cy="352985"/>
          </a:xfrm>
        </p:spPr>
        <p:txBody>
          <a:bodyPr/>
          <a:lstStyle>
            <a:lvl1pPr>
              <a:defRPr sz="2800"/>
            </a:lvl1pPr>
          </a:lstStyle>
          <a:p>
            <a:r>
              <a:rPr lang="en-US" dirty="0"/>
              <a:t>Click to edit Master title style</a:t>
            </a:r>
          </a:p>
        </p:txBody>
      </p:sp>
      <p:sp>
        <p:nvSpPr>
          <p:cNvPr id="7" name="plhBody"/>
          <p:cNvSpPr>
            <a:spLocks noGrp="1"/>
          </p:cNvSpPr>
          <p:nvPr>
            <p:ph type="body" sz="quarter" idx="16"/>
          </p:nvPr>
        </p:nvSpPr>
        <p:spPr>
          <a:xfrm>
            <a:off x="238125" y="1141951"/>
            <a:ext cx="6381750" cy="3145350"/>
          </a:xfrm>
        </p:spPr>
        <p:txBody>
          <a:bodyPr/>
          <a:lstStyle>
            <a:lvl1pPr marL="240583" indent="-240583">
              <a:lnSpc>
                <a:spcPct val="150000"/>
              </a:lnSpc>
              <a:spcBef>
                <a:spcPts val="0"/>
              </a:spcBef>
              <a:spcAft>
                <a:spcPts val="795"/>
              </a:spcAft>
              <a:buClr>
                <a:schemeClr val="tx1"/>
              </a:buClr>
              <a:defRPr sz="1400" b="1"/>
            </a:lvl1pPr>
            <a:lvl2pPr marL="474863" indent="-234281">
              <a:lnSpc>
                <a:spcPct val="150000"/>
              </a:lnSpc>
              <a:spcBef>
                <a:spcPts val="0"/>
              </a:spcBef>
              <a:spcAft>
                <a:spcPts val="795"/>
              </a:spcAft>
              <a:buClr>
                <a:schemeClr val="tx1"/>
              </a:buClr>
              <a:defRPr sz="1400" b="1"/>
            </a:lvl2pPr>
            <a:lvl3pPr marL="715446" indent="-240583">
              <a:lnSpc>
                <a:spcPct val="150000"/>
              </a:lnSpc>
              <a:spcBef>
                <a:spcPts val="0"/>
              </a:spcBef>
              <a:spcAft>
                <a:spcPts val="795"/>
              </a:spcAft>
              <a:buClr>
                <a:schemeClr val="tx1"/>
              </a:buClr>
              <a:defRPr sz="1400" b="1"/>
            </a:lvl3pPr>
            <a:lvl4pPr marL="948675" indent="-233229">
              <a:lnSpc>
                <a:spcPct val="150000"/>
              </a:lnSpc>
              <a:spcBef>
                <a:spcPts val="0"/>
              </a:spcBef>
              <a:spcAft>
                <a:spcPts val="795"/>
              </a:spcAft>
              <a:buClr>
                <a:schemeClr val="tx1"/>
              </a:buClr>
              <a:defRPr sz="1400" b="1"/>
            </a:lvl4pPr>
            <a:lvl5pPr marL="1189258" indent="-240583">
              <a:lnSpc>
                <a:spcPct val="150000"/>
              </a:lnSpc>
              <a:spcBef>
                <a:spcPts val="0"/>
              </a:spcBef>
              <a:spcAft>
                <a:spcPts val="795"/>
              </a:spcAft>
              <a:buClr>
                <a:schemeClr val="tx1"/>
              </a:buClr>
              <a:defRPr sz="1400" b="1"/>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529" b="1">
                <a:solidFill>
                  <a:schemeClr val="tx1"/>
                </a:solidFill>
                <a:latin typeface="+mn-lt"/>
                <a:cs typeface="Arial" pitchFamily="34" charset="0"/>
              </a:defRPr>
            </a:lvl1pPr>
          </a:lstStyle>
          <a:p>
            <a:pPr lvl="0"/>
            <a:r>
              <a:rPr lang="en-US" dirty="0"/>
              <a:t>Section Header (used to create Tab Pages and Table of Contents)</a:t>
            </a:r>
          </a:p>
        </p:txBody>
      </p:sp>
      <p:sp>
        <p:nvSpPr>
          <p:cNvPr id="5"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6"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3130605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plhTitle"/>
          <p:cNvSpPr>
            <a:spLocks noGrp="1"/>
          </p:cNvSpPr>
          <p:nvPr>
            <p:ph type="title"/>
          </p:nvPr>
        </p:nvSpPr>
        <p:spPr>
          <a:xfrm>
            <a:off x="238127" y="646093"/>
            <a:ext cx="6381749" cy="352985"/>
          </a:xfrm>
        </p:spPr>
        <p:txBody>
          <a:bodyPr/>
          <a:lstStyle>
            <a:lvl1pPr>
              <a:defRPr sz="2800"/>
            </a:lvl1pPr>
          </a:lstStyle>
          <a:p>
            <a:r>
              <a:rPr lang="en-US" dirty="0"/>
              <a:t>Click to edit Master title style</a:t>
            </a:r>
          </a:p>
        </p:txBody>
      </p:sp>
      <p:sp>
        <p:nvSpPr>
          <p:cNvPr id="4" name="plhSubheader"/>
          <p:cNvSpPr>
            <a:spLocks noGrp="1"/>
          </p:cNvSpPr>
          <p:nvPr>
            <p:ph type="body" sz="quarter" idx="13" hasCustomPrompt="1"/>
          </p:nvPr>
        </p:nvSpPr>
        <p:spPr>
          <a:xfrm>
            <a:off x="238125" y="1141950"/>
            <a:ext cx="6381750" cy="252132"/>
          </a:xfrm>
          <a:noFill/>
          <a:ln w="9525">
            <a:noFill/>
            <a:miter lim="800000"/>
            <a:headEnd/>
            <a:tailEnd/>
          </a:ln>
          <a:effectLst/>
        </p:spPr>
        <p:txBody>
          <a:bodyPr lIns="0" tIns="0" rIns="100584" bIns="18288"/>
          <a:lstStyle>
            <a:lvl1pPr marL="0" indent="0" algn="l" rtl="0" fontAlgn="base">
              <a:spcBef>
                <a:spcPct val="0"/>
              </a:spcBef>
              <a:spcAft>
                <a:spcPct val="0"/>
              </a:spcAft>
              <a:buNone/>
              <a:defRPr lang="en-US" sz="1400" b="1" kern="1200" dirty="0" smtClean="0">
                <a:solidFill>
                  <a:schemeClr val="tx1"/>
                </a:solidFill>
                <a:latin typeface="+mn-lt"/>
                <a:ea typeface="+mn-ea"/>
                <a:cs typeface="Arial" charset="0"/>
              </a:defRPr>
            </a:lvl1pPr>
            <a:lvl2pPr algn="l" rtl="0" fontAlgn="base">
              <a:spcBef>
                <a:spcPct val="0"/>
              </a:spcBef>
              <a:spcAft>
                <a:spcPct val="0"/>
              </a:spcAft>
              <a:buNone/>
              <a:defRPr lang="en-US" sz="1059" b="1" kern="1200" dirty="0" smtClean="0">
                <a:solidFill>
                  <a:schemeClr val="tx1"/>
                </a:solidFill>
                <a:latin typeface="Arial" charset="0"/>
                <a:ea typeface="+mn-ea"/>
                <a:cs typeface="Arial" charset="0"/>
              </a:defRPr>
            </a:lvl2pPr>
            <a:lvl3pPr algn="l" rtl="0" fontAlgn="base">
              <a:spcBef>
                <a:spcPct val="0"/>
              </a:spcBef>
              <a:spcAft>
                <a:spcPct val="0"/>
              </a:spcAft>
              <a:buNone/>
              <a:defRPr lang="en-US" sz="1059" b="1" kern="1200" dirty="0" smtClean="0">
                <a:solidFill>
                  <a:schemeClr val="tx1"/>
                </a:solidFill>
                <a:latin typeface="Arial" charset="0"/>
                <a:ea typeface="+mn-ea"/>
                <a:cs typeface="Arial" charset="0"/>
              </a:defRPr>
            </a:lvl3pPr>
            <a:lvl4pPr algn="l" rtl="0" fontAlgn="base">
              <a:spcBef>
                <a:spcPct val="0"/>
              </a:spcBef>
              <a:spcAft>
                <a:spcPct val="0"/>
              </a:spcAft>
              <a:buNone/>
              <a:defRPr lang="en-US" sz="1059" b="1" kern="1200" dirty="0" smtClean="0">
                <a:solidFill>
                  <a:schemeClr val="tx1"/>
                </a:solidFill>
                <a:latin typeface="Arial" charset="0"/>
                <a:ea typeface="+mn-ea"/>
                <a:cs typeface="Arial" charset="0"/>
              </a:defRPr>
            </a:lvl4pPr>
            <a:lvl5pPr algn="l" rtl="0" fontAlgn="base">
              <a:spcBef>
                <a:spcPct val="0"/>
              </a:spcBef>
              <a:spcAft>
                <a:spcPct val="0"/>
              </a:spcAft>
              <a:buNone/>
              <a:defRPr lang="en-US" sz="1059" b="1" kern="1200" dirty="0">
                <a:solidFill>
                  <a:schemeClr val="tx1"/>
                </a:solidFill>
                <a:latin typeface="Arial" charset="0"/>
                <a:ea typeface="+mn-ea"/>
                <a:cs typeface="Arial" charset="0"/>
              </a:defRPr>
            </a:lvl5pPr>
          </a:lstStyle>
          <a:p>
            <a:pPr lvl="0"/>
            <a:r>
              <a:rPr lang="en-US" dirty="0"/>
              <a:t>Sub-Header: Enter your optional sub-heading here </a:t>
            </a:r>
          </a:p>
          <a:p>
            <a:pPr lvl="0"/>
            <a:endParaRPr lang="en-US" dirty="0"/>
          </a:p>
        </p:txBody>
      </p:sp>
      <p:sp>
        <p:nvSpPr>
          <p:cNvPr id="7" name="plhBody"/>
          <p:cNvSpPr>
            <a:spLocks noGrp="1"/>
          </p:cNvSpPr>
          <p:nvPr>
            <p:ph type="body" sz="quarter" idx="16"/>
          </p:nvPr>
        </p:nvSpPr>
        <p:spPr>
          <a:xfrm>
            <a:off x="238125" y="1428095"/>
            <a:ext cx="6381750" cy="2525574"/>
          </a:xfrm>
        </p:spPr>
        <p:txBody>
          <a:bodyPr/>
          <a:lstStyle>
            <a:lvl1pPr marL="240583" indent="-240583">
              <a:lnSpc>
                <a:spcPct val="150000"/>
              </a:lnSpc>
              <a:spcBef>
                <a:spcPts val="0"/>
              </a:spcBef>
              <a:spcAft>
                <a:spcPts val="795"/>
              </a:spcAft>
              <a:buClr>
                <a:schemeClr val="tx1"/>
              </a:buClr>
              <a:defRPr sz="1200" b="1"/>
            </a:lvl1pPr>
            <a:lvl2pPr marL="474863" indent="-234281">
              <a:lnSpc>
                <a:spcPct val="150000"/>
              </a:lnSpc>
              <a:spcBef>
                <a:spcPts val="0"/>
              </a:spcBef>
              <a:spcAft>
                <a:spcPts val="795"/>
              </a:spcAft>
              <a:buClr>
                <a:schemeClr val="tx1"/>
              </a:buClr>
              <a:defRPr sz="1200" b="1"/>
            </a:lvl2pPr>
            <a:lvl3pPr marL="715446" indent="-240583">
              <a:lnSpc>
                <a:spcPct val="150000"/>
              </a:lnSpc>
              <a:spcBef>
                <a:spcPts val="0"/>
              </a:spcBef>
              <a:spcAft>
                <a:spcPts val="795"/>
              </a:spcAft>
              <a:buClr>
                <a:schemeClr val="tx1"/>
              </a:buClr>
              <a:defRPr sz="1200" b="1"/>
            </a:lvl3pPr>
            <a:lvl4pPr marL="948675" indent="-233229">
              <a:lnSpc>
                <a:spcPct val="150000"/>
              </a:lnSpc>
              <a:spcBef>
                <a:spcPts val="0"/>
              </a:spcBef>
              <a:spcAft>
                <a:spcPts val="795"/>
              </a:spcAft>
              <a:buClr>
                <a:schemeClr val="tx1"/>
              </a:buClr>
              <a:defRPr sz="1200" b="1"/>
            </a:lvl4pPr>
            <a:lvl5pPr marL="1189258" indent="-240583">
              <a:lnSpc>
                <a:spcPct val="150000"/>
              </a:lnSpc>
              <a:spcBef>
                <a:spcPts val="0"/>
              </a:spcBef>
              <a:spcAft>
                <a:spcPts val="795"/>
              </a:spcAft>
              <a:buClr>
                <a:schemeClr val="tx1"/>
              </a:buClr>
              <a:defRPr sz="1200" b="1"/>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529" b="1">
                <a:solidFill>
                  <a:schemeClr val="tx1"/>
                </a:solidFill>
                <a:latin typeface="+mn-lt"/>
                <a:cs typeface="Arial" pitchFamily="34" charset="0"/>
              </a:defRPr>
            </a:lvl1pPr>
          </a:lstStyle>
          <a:p>
            <a:pPr lvl="0"/>
            <a:r>
              <a:rPr lang="en-US" dirty="0"/>
              <a:t>Section Header (used to create Tab Pages and Table of Contents)</a:t>
            </a:r>
          </a:p>
        </p:txBody>
      </p:sp>
      <p:sp>
        <p:nvSpPr>
          <p:cNvPr id="6"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8"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247311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ab Slide">
    <p:spTree>
      <p:nvGrpSpPr>
        <p:cNvPr id="1" name=""/>
        <p:cNvGrpSpPr/>
        <p:nvPr/>
      </p:nvGrpSpPr>
      <p:grpSpPr>
        <a:xfrm>
          <a:off x="0" y="0"/>
          <a:ext cx="0" cy="0"/>
          <a:chOff x="0" y="0"/>
          <a:chExt cx="0" cy="0"/>
        </a:xfrm>
      </p:grpSpPr>
      <p:pic>
        <p:nvPicPr>
          <p:cNvPr id="4" name="Picture 5" descr="Y:\Nyk\area\ibd\CreativeSvc\CreativeSvc\Creative Services\Client Submissions\B\Black, Laurence\20120827\200559022-004_cover_2.png"/>
          <p:cNvPicPr>
            <a:picLocks noChangeAspect="1" noChangeArrowheads="1"/>
          </p:cNvPicPr>
          <p:nvPr userDrawn="1"/>
        </p:nvPicPr>
        <p:blipFill>
          <a:blip r:embed="rId2" cstate="print"/>
          <a:srcRect l="2751" r="191"/>
          <a:stretch>
            <a:fillRect/>
          </a:stretch>
        </p:blipFill>
        <p:spPr bwMode="auto">
          <a:xfrm>
            <a:off x="0" y="0"/>
            <a:ext cx="6858000" cy="5143500"/>
          </a:xfrm>
          <a:prstGeom prst="rect">
            <a:avLst/>
          </a:prstGeom>
          <a:noFill/>
          <a:ln w="9525">
            <a:noFill/>
            <a:miter lim="800000"/>
            <a:headEnd/>
            <a:tailEnd/>
          </a:ln>
        </p:spPr>
      </p:pic>
      <p:sp>
        <p:nvSpPr>
          <p:cNvPr id="6" name="Rectangle 8"/>
          <p:cNvSpPr/>
          <p:nvPr userDrawn="1"/>
        </p:nvSpPr>
        <p:spPr>
          <a:xfrm>
            <a:off x="408240" y="3829050"/>
            <a:ext cx="6041520" cy="57150"/>
          </a:xfrm>
          <a:prstGeom prst="rect">
            <a:avLst/>
          </a:prstGeom>
          <a:solidFill>
            <a:srgbClr val="3D50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91" dirty="0"/>
          </a:p>
        </p:txBody>
      </p:sp>
      <p:sp>
        <p:nvSpPr>
          <p:cNvPr id="5" name="Title 4"/>
          <p:cNvSpPr>
            <a:spLocks noGrp="1"/>
          </p:cNvSpPr>
          <p:nvPr>
            <p:ph type="title" hasCustomPrompt="1"/>
          </p:nvPr>
        </p:nvSpPr>
        <p:spPr>
          <a:xfrm>
            <a:off x="408240" y="3101723"/>
            <a:ext cx="3020760" cy="476471"/>
          </a:xfrm>
          <a:noFill/>
          <a:ln w="9525" algn="ctr">
            <a:noFill/>
            <a:miter lim="800000"/>
            <a:headEnd/>
            <a:tailEnd/>
          </a:ln>
          <a:effectLst/>
        </p:spPr>
        <p:txBody>
          <a:bodyPr lIns="0" tIns="0" rIns="0" bIns="0" anchor="b"/>
          <a:lstStyle>
            <a:lvl1pPr algn="l" defTabSz="674474" rtl="0" fontAlgn="base">
              <a:lnSpc>
                <a:spcPct val="80000"/>
              </a:lnSpc>
              <a:spcBef>
                <a:spcPct val="0"/>
              </a:spcBef>
              <a:spcAft>
                <a:spcPct val="0"/>
              </a:spcAft>
              <a:defRPr lang="en-US" sz="1800" b="1" kern="1200" baseline="0" dirty="0" smtClean="0">
                <a:solidFill>
                  <a:schemeClr val="tx2"/>
                </a:solidFill>
                <a:latin typeface="+mj-lt"/>
                <a:ea typeface="+mn-ea"/>
                <a:cs typeface="Arial" pitchFamily="34" charset="0"/>
              </a:defRPr>
            </a:lvl1pPr>
          </a:lstStyle>
          <a:p>
            <a:r>
              <a:rPr lang="en-US" dirty="0"/>
              <a:t>Tab Text Goes Here</a:t>
            </a:r>
          </a:p>
        </p:txBody>
      </p:sp>
    </p:spTree>
    <p:extLst>
      <p:ext uri="{BB962C8B-B14F-4D97-AF65-F5344CB8AC3E}">
        <p14:creationId xmlns:p14="http://schemas.microsoft.com/office/powerpoint/2010/main" val="3086301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6343" name="Rectangle 2"/>
          <p:cNvSpPr>
            <a:spLocks noGrp="1" noChangeArrowheads="1"/>
          </p:cNvSpPr>
          <p:nvPr>
            <p:ph type="ctrTitle"/>
          </p:nvPr>
        </p:nvSpPr>
        <p:spPr>
          <a:xfrm>
            <a:off x="704720" y="1500738"/>
            <a:ext cx="3874703" cy="326115"/>
          </a:xfrm>
          <a:ln algn="ctr"/>
        </p:spPr>
        <p:txBody>
          <a:bodyPr wrap="square" tIns="0" bIns="0" anchor="b">
            <a:spAutoFit/>
          </a:bodyPr>
          <a:lstStyle>
            <a:lvl1pPr>
              <a:lnSpc>
                <a:spcPct val="100000"/>
              </a:lnSpc>
              <a:defRPr sz="2119">
                <a:solidFill>
                  <a:schemeClr val="accent1"/>
                </a:solidFill>
                <a:latin typeface="+mj-lt"/>
              </a:defRPr>
            </a:lvl1pPr>
          </a:lstStyle>
          <a:p>
            <a:r>
              <a:rPr lang="en-US"/>
              <a:t>Click to edit Master title style</a:t>
            </a:r>
            <a:endParaRPr lang="en-US" dirty="0"/>
          </a:p>
        </p:txBody>
      </p:sp>
      <p:sp>
        <p:nvSpPr>
          <p:cNvPr id="6344" name="Rectangle 3"/>
          <p:cNvSpPr>
            <a:spLocks noGrp="1" noChangeArrowheads="1"/>
          </p:cNvSpPr>
          <p:nvPr>
            <p:ph type="subTitle" idx="1"/>
          </p:nvPr>
        </p:nvSpPr>
        <p:spPr>
          <a:xfrm>
            <a:off x="704720" y="1862991"/>
            <a:ext cx="3867287" cy="203774"/>
          </a:xfrm>
        </p:spPr>
        <p:txBody>
          <a:bodyPr wrap="square" lIns="18288" tIns="0" rIns="0" bIns="0">
            <a:spAutoFit/>
          </a:bodyPr>
          <a:lstStyle>
            <a:lvl1pPr marL="0" indent="0">
              <a:lnSpc>
                <a:spcPct val="100000"/>
              </a:lnSpc>
              <a:spcBef>
                <a:spcPts val="596"/>
              </a:spcBef>
              <a:buClr>
                <a:schemeClr val="tx2"/>
              </a:buClr>
              <a:buSzTx/>
              <a:buFont typeface="Wingdings" pitchFamily="2" charset="2"/>
              <a:buNone/>
              <a:defRPr sz="1324">
                <a:solidFill>
                  <a:schemeClr val="tx2"/>
                </a:solidFill>
                <a:latin typeface="+mj-lt"/>
              </a:defRPr>
            </a:lvl1pPr>
          </a:lstStyle>
          <a:p>
            <a:r>
              <a:rPr lang="en-US"/>
              <a:t>Click to edit Master subtitle style</a:t>
            </a:r>
            <a:endParaRPr lang="en-US" dirty="0"/>
          </a:p>
        </p:txBody>
      </p:sp>
      <p:sp>
        <p:nvSpPr>
          <p:cNvPr id="12" name="Text Placeholder 11"/>
          <p:cNvSpPr>
            <a:spLocks noGrp="1"/>
          </p:cNvSpPr>
          <p:nvPr>
            <p:ph type="body" sz="quarter" idx="10" hasCustomPrompt="1"/>
          </p:nvPr>
        </p:nvSpPr>
        <p:spPr>
          <a:xfrm>
            <a:off x="704718" y="2829093"/>
            <a:ext cx="2484077" cy="347774"/>
          </a:xfrm>
        </p:spPr>
        <p:txBody>
          <a:bodyPr lIns="18288" tIns="0" rIns="0" bIns="0"/>
          <a:lstStyle>
            <a:lvl1pPr>
              <a:lnSpc>
                <a:spcPct val="110000"/>
              </a:lnSpc>
              <a:spcBef>
                <a:spcPts val="47"/>
              </a:spcBef>
              <a:buNone/>
              <a:defRPr baseline="0"/>
            </a:lvl1pPr>
          </a:lstStyle>
          <a:p>
            <a:pPr lvl="0"/>
            <a:r>
              <a:rPr lang="en-US" dirty="0"/>
              <a:t>Date</a:t>
            </a:r>
          </a:p>
          <a:p>
            <a:pPr lvl="0"/>
            <a:r>
              <a:rPr lang="en-US" dirty="0"/>
              <a:t>Speaker Name</a:t>
            </a:r>
          </a:p>
        </p:txBody>
      </p:sp>
      <p:grpSp>
        <p:nvGrpSpPr>
          <p:cNvPr id="2" name="Group 201"/>
          <p:cNvGrpSpPr>
            <a:grpSpLocks/>
          </p:cNvGrpSpPr>
          <p:nvPr userDrawn="1"/>
        </p:nvGrpSpPr>
        <p:grpSpPr bwMode="auto">
          <a:xfrm>
            <a:off x="578921" y="1058956"/>
            <a:ext cx="4238625" cy="1488632"/>
            <a:chOff x="1288" y="1521"/>
            <a:chExt cx="3916" cy="1417"/>
          </a:xfrm>
        </p:grpSpPr>
        <p:cxnSp>
          <p:nvCxnSpPr>
            <p:cNvPr id="6" name="Straight Connector 11"/>
            <p:cNvCxnSpPr>
              <a:cxnSpLocks noChangeShapeType="1"/>
            </p:cNvCxnSpPr>
            <p:nvPr/>
          </p:nvCxnSpPr>
          <p:spPr bwMode="auto">
            <a:xfrm rot="16200000" flipH="1">
              <a:off x="579" y="2230"/>
              <a:ext cx="1417" cy="0"/>
            </a:xfrm>
            <a:prstGeom prst="line">
              <a:avLst/>
            </a:prstGeom>
            <a:noFill/>
            <a:ln w="76200" cap="rnd" algn="ctr">
              <a:solidFill>
                <a:srgbClr val="00AEEF"/>
              </a:solidFill>
              <a:round/>
              <a:headEnd/>
              <a:tailEnd/>
            </a:ln>
          </p:spPr>
        </p:cxnSp>
        <p:cxnSp>
          <p:nvCxnSpPr>
            <p:cNvPr id="7" name="Straight Connector 12"/>
            <p:cNvCxnSpPr>
              <a:cxnSpLocks noChangeShapeType="1"/>
            </p:cNvCxnSpPr>
            <p:nvPr/>
          </p:nvCxnSpPr>
          <p:spPr bwMode="auto">
            <a:xfrm rot="16200000" flipH="1">
              <a:off x="4495" y="2230"/>
              <a:ext cx="1417" cy="0"/>
            </a:xfrm>
            <a:prstGeom prst="line">
              <a:avLst/>
            </a:prstGeom>
            <a:noFill/>
            <a:ln w="76200" cap="rnd" algn="ctr">
              <a:solidFill>
                <a:srgbClr val="00AEEF"/>
              </a:solidFill>
              <a:round/>
              <a:headEnd/>
              <a:tailEnd/>
            </a:ln>
          </p:spPr>
        </p:cxnSp>
      </p:grpSp>
      <p:sp>
        <p:nvSpPr>
          <p:cNvPr id="9" name="shpStamp" hidden="1"/>
          <p:cNvSpPr txBox="1">
            <a:spLocks noChangeArrowheads="1"/>
          </p:cNvSpPr>
          <p:nvPr userDrawn="1">
            <p:custDataLst>
              <p:tags r:id="rId1"/>
            </p:custDataLst>
          </p:nvPr>
        </p:nvSpPr>
        <p:spPr bwMode="ltGray">
          <a:xfrm>
            <a:off x="5685778" y="110746"/>
            <a:ext cx="704633" cy="241627"/>
          </a:xfrm>
          <a:prstGeom prst="rect">
            <a:avLst/>
          </a:prstGeom>
          <a:noFill/>
          <a:ln w="9525" algn="ctr">
            <a:noFill/>
            <a:miter lim="800000"/>
            <a:headEnd/>
            <a:tailEnd/>
          </a:ln>
          <a:effectLst/>
        </p:spPr>
        <p:txBody>
          <a:bodyPr wrap="none" lIns="0" tIns="0" rIns="0" bIns="0" anchor="t"/>
          <a:lstStyle/>
          <a:p>
            <a:pPr algn="r"/>
            <a:r>
              <a:rPr lang="en-US" sz="927" b="0" dirty="0">
                <a:solidFill>
                  <a:srgbClr val="FF0000"/>
                </a:solidFill>
                <a:latin typeface="Arial"/>
              </a:rPr>
              <a:t>STAMP</a:t>
            </a:r>
          </a:p>
        </p:txBody>
      </p:sp>
      <p:pic>
        <p:nvPicPr>
          <p:cNvPr id="11" name="BarclaysLogo" descr="Standard_Cover.bmp"/>
          <p:cNvPicPr>
            <a:picLocks noChangeAspect="1"/>
          </p:cNvPicPr>
          <p:nvPr userDrawn="1"/>
        </p:nvPicPr>
        <p:blipFill>
          <a:blip r:embed="rId3" cstate="print"/>
          <a:stretch>
            <a:fillRect/>
          </a:stretch>
        </p:blipFill>
        <p:spPr>
          <a:xfrm>
            <a:off x="4909706" y="1657939"/>
            <a:ext cx="1186253" cy="214960"/>
          </a:xfrm>
          <a:prstGeom prst="rect">
            <a:avLst/>
          </a:prstGeom>
        </p:spPr>
      </p:pic>
    </p:spTree>
    <p:extLst>
      <p:ext uri="{BB962C8B-B14F-4D97-AF65-F5344CB8AC3E}">
        <p14:creationId xmlns:p14="http://schemas.microsoft.com/office/powerpoint/2010/main" val="359087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sp>
        <p:nvSpPr>
          <p:cNvPr id="6343" name="Rectangle 2"/>
          <p:cNvSpPr>
            <a:spLocks noGrp="1" noChangeArrowheads="1"/>
          </p:cNvSpPr>
          <p:nvPr>
            <p:ph type="ctrTitle"/>
          </p:nvPr>
        </p:nvSpPr>
        <p:spPr>
          <a:xfrm>
            <a:off x="706205" y="2833465"/>
            <a:ext cx="3874703" cy="326115"/>
          </a:xfrm>
          <a:ln algn="ctr"/>
        </p:spPr>
        <p:txBody>
          <a:bodyPr wrap="square" tIns="0" bIns="0" anchor="b">
            <a:spAutoFit/>
          </a:bodyPr>
          <a:lstStyle>
            <a:lvl1pPr>
              <a:lnSpc>
                <a:spcPct val="100000"/>
              </a:lnSpc>
              <a:defRPr sz="2119">
                <a:solidFill>
                  <a:schemeClr val="accent1"/>
                </a:solidFill>
                <a:latin typeface="+mj-lt"/>
              </a:defRPr>
            </a:lvl1pPr>
          </a:lstStyle>
          <a:p>
            <a:r>
              <a:rPr lang="en-US"/>
              <a:t>Click to edit Master title style</a:t>
            </a:r>
            <a:endParaRPr lang="en-US" dirty="0"/>
          </a:p>
        </p:txBody>
      </p:sp>
      <p:sp>
        <p:nvSpPr>
          <p:cNvPr id="6344" name="Rectangle 3"/>
          <p:cNvSpPr>
            <a:spLocks noGrp="1" noChangeArrowheads="1"/>
          </p:cNvSpPr>
          <p:nvPr>
            <p:ph type="subTitle" idx="1"/>
          </p:nvPr>
        </p:nvSpPr>
        <p:spPr>
          <a:xfrm>
            <a:off x="706205" y="3195718"/>
            <a:ext cx="3867287" cy="203774"/>
          </a:xfrm>
        </p:spPr>
        <p:txBody>
          <a:bodyPr wrap="square" lIns="18288" tIns="0" rIns="0" bIns="0">
            <a:spAutoFit/>
          </a:bodyPr>
          <a:lstStyle>
            <a:lvl1pPr marL="0" indent="0">
              <a:lnSpc>
                <a:spcPct val="100000"/>
              </a:lnSpc>
              <a:spcBef>
                <a:spcPts val="596"/>
              </a:spcBef>
              <a:buClr>
                <a:schemeClr val="tx2"/>
              </a:buClr>
              <a:buSzTx/>
              <a:buFont typeface="Wingdings" pitchFamily="2" charset="2"/>
              <a:buNone/>
              <a:defRPr sz="1324">
                <a:solidFill>
                  <a:schemeClr val="tx2"/>
                </a:solidFill>
                <a:latin typeface="+mj-lt"/>
              </a:defRPr>
            </a:lvl1pPr>
          </a:lstStyle>
          <a:p>
            <a:r>
              <a:rPr lang="en-US" dirty="0"/>
              <a:t>Click to edit Master subtitle style</a:t>
            </a:r>
          </a:p>
        </p:txBody>
      </p:sp>
      <p:sp>
        <p:nvSpPr>
          <p:cNvPr id="12" name="Text Placeholder 11"/>
          <p:cNvSpPr>
            <a:spLocks noGrp="1"/>
          </p:cNvSpPr>
          <p:nvPr>
            <p:ph type="body" sz="quarter" idx="10" hasCustomPrompt="1"/>
          </p:nvPr>
        </p:nvSpPr>
        <p:spPr>
          <a:xfrm>
            <a:off x="706204" y="3473395"/>
            <a:ext cx="2484077" cy="308593"/>
          </a:xfrm>
        </p:spPr>
        <p:txBody>
          <a:bodyPr lIns="18288" tIns="0" rIns="0" bIns="0"/>
          <a:lstStyle>
            <a:lvl1pPr>
              <a:lnSpc>
                <a:spcPct val="110000"/>
              </a:lnSpc>
              <a:spcBef>
                <a:spcPts val="47"/>
              </a:spcBef>
              <a:buNone/>
              <a:defRPr baseline="0"/>
            </a:lvl1pPr>
          </a:lstStyle>
          <a:p>
            <a:pPr lvl="0"/>
            <a:r>
              <a:rPr lang="en-US" dirty="0"/>
              <a:t>Date</a:t>
            </a:r>
          </a:p>
          <a:p>
            <a:pPr lvl="0"/>
            <a:r>
              <a:rPr lang="en-US" dirty="0"/>
              <a:t>Speaker Name</a:t>
            </a:r>
          </a:p>
        </p:txBody>
      </p:sp>
      <p:pic>
        <p:nvPicPr>
          <p:cNvPr id="10" name="Picture 9"/>
          <p:cNvPicPr>
            <a:picLocks noChangeAspect="1" noChangeArrowheads="1"/>
          </p:cNvPicPr>
          <p:nvPr userDrawn="1"/>
        </p:nvPicPr>
        <p:blipFill>
          <a:blip r:embed="rId3" cstate="print"/>
          <a:srcRect/>
          <a:stretch>
            <a:fillRect/>
          </a:stretch>
        </p:blipFill>
        <p:spPr bwMode="auto">
          <a:xfrm>
            <a:off x="571500" y="1171894"/>
            <a:ext cx="4259164" cy="1259874"/>
          </a:xfrm>
          <a:prstGeom prst="rect">
            <a:avLst/>
          </a:prstGeom>
          <a:noFill/>
          <a:ln w="9525">
            <a:noFill/>
            <a:miter lim="800000"/>
            <a:headEnd/>
            <a:tailEnd/>
          </a:ln>
          <a:effectLst/>
        </p:spPr>
      </p:pic>
      <p:grpSp>
        <p:nvGrpSpPr>
          <p:cNvPr id="2" name="Group 201"/>
          <p:cNvGrpSpPr>
            <a:grpSpLocks/>
          </p:cNvGrpSpPr>
          <p:nvPr userDrawn="1"/>
        </p:nvGrpSpPr>
        <p:grpSpPr bwMode="auto">
          <a:xfrm>
            <a:off x="580406" y="1057514"/>
            <a:ext cx="4238625" cy="1488632"/>
            <a:chOff x="1288" y="1521"/>
            <a:chExt cx="3916" cy="1417"/>
          </a:xfrm>
        </p:grpSpPr>
        <p:cxnSp>
          <p:nvCxnSpPr>
            <p:cNvPr id="6" name="Straight Connector 11"/>
            <p:cNvCxnSpPr>
              <a:cxnSpLocks noChangeShapeType="1"/>
            </p:cNvCxnSpPr>
            <p:nvPr/>
          </p:nvCxnSpPr>
          <p:spPr bwMode="auto">
            <a:xfrm rot="16200000" flipH="1">
              <a:off x="579" y="2230"/>
              <a:ext cx="1417" cy="0"/>
            </a:xfrm>
            <a:prstGeom prst="line">
              <a:avLst/>
            </a:prstGeom>
            <a:noFill/>
            <a:ln w="76200" cap="rnd" algn="ctr">
              <a:solidFill>
                <a:srgbClr val="00AEEF"/>
              </a:solidFill>
              <a:round/>
              <a:headEnd/>
              <a:tailEnd/>
            </a:ln>
          </p:spPr>
        </p:cxnSp>
        <p:cxnSp>
          <p:nvCxnSpPr>
            <p:cNvPr id="7" name="Straight Connector 12"/>
            <p:cNvCxnSpPr>
              <a:cxnSpLocks noChangeShapeType="1"/>
            </p:cNvCxnSpPr>
            <p:nvPr/>
          </p:nvCxnSpPr>
          <p:spPr bwMode="auto">
            <a:xfrm rot="16200000" flipH="1">
              <a:off x="4495" y="2230"/>
              <a:ext cx="1417" cy="0"/>
            </a:xfrm>
            <a:prstGeom prst="line">
              <a:avLst/>
            </a:prstGeom>
            <a:noFill/>
            <a:ln w="76200" cap="rnd" algn="ctr">
              <a:solidFill>
                <a:srgbClr val="00AEEF"/>
              </a:solidFill>
              <a:round/>
              <a:headEnd/>
              <a:tailEnd/>
            </a:ln>
          </p:spPr>
        </p:cxnSp>
      </p:grpSp>
      <p:sp>
        <p:nvSpPr>
          <p:cNvPr id="11" name="shpStamp" hidden="1"/>
          <p:cNvSpPr txBox="1">
            <a:spLocks noChangeArrowheads="1"/>
          </p:cNvSpPr>
          <p:nvPr userDrawn="1">
            <p:custDataLst>
              <p:tags r:id="rId1"/>
            </p:custDataLst>
          </p:nvPr>
        </p:nvSpPr>
        <p:spPr bwMode="ltGray">
          <a:xfrm>
            <a:off x="5685778" y="110746"/>
            <a:ext cx="704633" cy="241627"/>
          </a:xfrm>
          <a:prstGeom prst="rect">
            <a:avLst/>
          </a:prstGeom>
          <a:noFill/>
          <a:ln w="9525" algn="ctr">
            <a:noFill/>
            <a:miter lim="800000"/>
            <a:headEnd/>
            <a:tailEnd/>
          </a:ln>
          <a:effectLst/>
        </p:spPr>
        <p:txBody>
          <a:bodyPr wrap="none" lIns="0" tIns="0" rIns="0" bIns="0" anchor="t"/>
          <a:lstStyle/>
          <a:p>
            <a:pPr algn="r"/>
            <a:r>
              <a:rPr lang="en-US" sz="927" b="0" dirty="0">
                <a:solidFill>
                  <a:srgbClr val="FF0000"/>
                </a:solidFill>
                <a:latin typeface="Arial"/>
              </a:rPr>
              <a:t>STAMP</a:t>
            </a:r>
          </a:p>
        </p:txBody>
      </p:sp>
      <p:pic>
        <p:nvPicPr>
          <p:cNvPr id="14" name="BarclaysLogo" descr="Standard_Cover.bmp"/>
          <p:cNvPicPr>
            <a:picLocks noChangeAspect="1"/>
          </p:cNvPicPr>
          <p:nvPr userDrawn="1"/>
        </p:nvPicPr>
        <p:blipFill>
          <a:blip r:embed="rId4" cstate="print"/>
          <a:stretch>
            <a:fillRect/>
          </a:stretch>
        </p:blipFill>
        <p:spPr>
          <a:xfrm>
            <a:off x="4909706" y="1657939"/>
            <a:ext cx="1186253" cy="214960"/>
          </a:xfrm>
          <a:prstGeom prst="rect">
            <a:avLst/>
          </a:prstGeom>
        </p:spPr>
      </p:pic>
    </p:spTree>
    <p:extLst>
      <p:ext uri="{BB962C8B-B14F-4D97-AF65-F5344CB8AC3E}">
        <p14:creationId xmlns:p14="http://schemas.microsoft.com/office/powerpoint/2010/main" val="350665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2" name="plhTOCTitle"/>
          <p:cNvSpPr>
            <a:spLocks noGrp="1"/>
          </p:cNvSpPr>
          <p:nvPr>
            <p:ph type="title"/>
          </p:nvPr>
        </p:nvSpPr>
        <p:spPr/>
        <p:txBody>
          <a:bodyPr/>
          <a:lstStyle>
            <a:lvl1pPr>
              <a:defRPr sz="2800"/>
            </a:lvl1pPr>
          </a:lstStyle>
          <a:p>
            <a:r>
              <a:rPr lang="en-US" dirty="0"/>
              <a:t>Click to edit Master title style</a:t>
            </a:r>
          </a:p>
        </p:txBody>
      </p:sp>
      <p:sp>
        <p:nvSpPr>
          <p:cNvPr id="5" name="plhTOCBody"/>
          <p:cNvSpPr>
            <a:spLocks noGrp="1"/>
          </p:cNvSpPr>
          <p:nvPr>
            <p:ph type="body" sz="quarter" idx="10" hasCustomPrompt="1"/>
          </p:nvPr>
        </p:nvSpPr>
        <p:spPr/>
        <p:txBody>
          <a:bodyPr/>
          <a:lstStyle>
            <a:lvl1pPr marL="453851" indent="-453851">
              <a:lnSpc>
                <a:spcPct val="155000"/>
              </a:lnSpc>
              <a:spcBef>
                <a:spcPts val="0"/>
              </a:spcBef>
              <a:buFont typeface="+mj-lt"/>
              <a:buAutoNum type="arabicPeriod"/>
              <a:tabLst>
                <a:tab pos="5707808" algn="r"/>
              </a:tabLst>
              <a:defRPr sz="1600"/>
            </a:lvl1pPr>
            <a:lvl2pPr marL="907703" indent="-453851">
              <a:lnSpc>
                <a:spcPct val="155000"/>
              </a:lnSpc>
              <a:spcBef>
                <a:spcPts val="0"/>
              </a:spcBef>
              <a:buSzPct val="100000"/>
              <a:buFont typeface="+mj-lt"/>
              <a:buAutoNum type="alphaUcPeriod"/>
              <a:tabLst>
                <a:tab pos="5707808" algn="r"/>
              </a:tabLst>
              <a:defRPr sz="1600"/>
            </a:lvl2pPr>
            <a:lvl3pPr marL="1361553" indent="-453851">
              <a:lnSpc>
                <a:spcPct val="155000"/>
              </a:lnSpc>
              <a:spcBef>
                <a:spcPts val="0"/>
              </a:spcBef>
              <a:buFont typeface="+mj-lt"/>
              <a:buAutoNum type="romanLcPeriod"/>
              <a:tabLst>
                <a:tab pos="5707808" algn="r"/>
              </a:tabLst>
              <a:defRPr sz="1600" baseline="0"/>
            </a:lvl3pPr>
            <a:lvl4pPr marL="907703" indent="-453851">
              <a:lnSpc>
                <a:spcPct val="155000"/>
              </a:lnSpc>
              <a:spcBef>
                <a:spcPts val="0"/>
              </a:spcBef>
              <a:buNone/>
              <a:tabLst>
                <a:tab pos="5707808" algn="r"/>
              </a:tabLst>
              <a:defRPr sz="1600"/>
            </a:lvl4pPr>
            <a:lvl5pPr marL="907703" indent="-453851">
              <a:lnSpc>
                <a:spcPct val="155000"/>
              </a:lnSpc>
              <a:spcBef>
                <a:spcPts val="0"/>
              </a:spcBef>
              <a:buFont typeface="+mj-lt"/>
              <a:buAutoNum type="alphaUcPeriod"/>
              <a:tabLst>
                <a:tab pos="5707808" algn="r"/>
              </a:tabLst>
              <a:defRPr sz="1600"/>
            </a:lvl5pPr>
            <a:lvl6pPr marL="1361553" indent="-453851">
              <a:lnSpc>
                <a:spcPct val="155000"/>
              </a:lnSpc>
              <a:spcBef>
                <a:spcPts val="0"/>
              </a:spcBef>
              <a:buSzPct val="100000"/>
              <a:buFont typeface="+mj-lt"/>
              <a:buAutoNum type="romanLcPeriod"/>
              <a:tabLst>
                <a:tab pos="5707808" algn="r"/>
              </a:tabLst>
              <a:defRPr sz="1200" baseline="0"/>
            </a:lvl6pPr>
            <a:lvl7pPr marL="0" indent="0">
              <a:buNone/>
              <a:defRPr sz="1051"/>
            </a:lvl7pPr>
          </a:lstStyle>
          <a:p>
            <a:pPr lvl="0"/>
            <a:r>
              <a:rPr lang="en-US" dirty="0"/>
              <a:t>Primary Sections</a:t>
            </a:r>
          </a:p>
          <a:p>
            <a:pPr lvl="1"/>
            <a:r>
              <a:rPr lang="en-US" dirty="0"/>
              <a:t>Sub-Sections</a:t>
            </a:r>
          </a:p>
          <a:p>
            <a:pPr lvl="2"/>
            <a:r>
              <a:rPr lang="en-US" dirty="0"/>
              <a:t>Tertiary Sections</a:t>
            </a:r>
          </a:p>
          <a:p>
            <a:pPr lvl="6"/>
            <a:r>
              <a:rPr lang="en-US" dirty="0"/>
              <a:t>________________________________________________________________________________________</a:t>
            </a:r>
          </a:p>
          <a:p>
            <a:pPr lvl="3"/>
            <a:r>
              <a:rPr lang="en-US" dirty="0"/>
              <a:t>Appendices</a:t>
            </a:r>
          </a:p>
          <a:p>
            <a:pPr lvl="4"/>
            <a:r>
              <a:rPr lang="en-US" dirty="0"/>
              <a:t>Appendices Sections</a:t>
            </a:r>
          </a:p>
          <a:p>
            <a:pPr lvl="5"/>
            <a:r>
              <a:rPr lang="en-US" dirty="0"/>
              <a:t>Appendices Sub-Sections</a:t>
            </a:r>
          </a:p>
          <a:p>
            <a:pPr lvl="5"/>
            <a:endParaRPr lang="en-US" dirty="0"/>
          </a:p>
        </p:txBody>
      </p:sp>
    </p:spTree>
    <p:extLst>
      <p:ext uri="{BB962C8B-B14F-4D97-AF65-F5344CB8AC3E}">
        <p14:creationId xmlns:p14="http://schemas.microsoft.com/office/powerpoint/2010/main" val="63245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9F31-1B53-4AE9-B5A4-D2E0B48F1BBF}"/>
              </a:ext>
            </a:extLst>
          </p:cNvPr>
          <p:cNvSpPr>
            <a:spLocks noGrp="1"/>
          </p:cNvSpPr>
          <p:nvPr>
            <p:ph type="title"/>
          </p:nvPr>
        </p:nvSpPr>
        <p:spPr/>
        <p:txBody>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3F1951-0E0D-42F8-9834-487AA821004F}"/>
              </a:ext>
            </a:extLst>
          </p:cNvPr>
          <p:cNvSpPr>
            <a:spLocks noGrp="1"/>
          </p:cNvSpPr>
          <p:nvPr>
            <p:ph idx="1"/>
          </p:nvPr>
        </p:nvSpPr>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164DEA-67D3-4AA7-8B9B-1979FF18344E}"/>
              </a:ext>
            </a:extLst>
          </p:cNvPr>
          <p:cNvSpPr>
            <a:spLocks noGrp="1"/>
          </p:cNvSpPr>
          <p:nvPr>
            <p:ph type="dt" sz="half" idx="10"/>
          </p:nvPr>
        </p:nvSpPr>
        <p:spPr>
          <a:xfrm>
            <a:off x="471488" y="4767263"/>
            <a:ext cx="1543050" cy="273844"/>
          </a:xfrm>
          <a:prstGeom prst="rect">
            <a:avLst/>
          </a:prstGeom>
        </p:spPr>
        <p:txBody>
          <a:bodyPr/>
          <a:lstStyle/>
          <a:p>
            <a:fld id="{61A076B1-72E8-4B38-8536-D4A2ED534922}" type="datetimeFigureOut">
              <a:rPr lang="en-US" smtClean="0"/>
              <a:pPr/>
              <a:t>5/16/25</a:t>
            </a:fld>
            <a:endParaRPr lang="en-US" dirty="0"/>
          </a:p>
        </p:txBody>
      </p:sp>
      <p:sp>
        <p:nvSpPr>
          <p:cNvPr id="5" name="Footer Placeholder 4">
            <a:extLst>
              <a:ext uri="{FF2B5EF4-FFF2-40B4-BE49-F238E27FC236}">
                <a16:creationId xmlns:a16="http://schemas.microsoft.com/office/drawing/2014/main" id="{8C9ED069-47DE-47C1-99C2-D86239952039}"/>
              </a:ext>
            </a:extLst>
          </p:cNvPr>
          <p:cNvSpPr>
            <a:spLocks noGrp="1"/>
          </p:cNvSpPr>
          <p:nvPr>
            <p:ph type="ftr" sz="quarter" idx="11"/>
          </p:nvPr>
        </p:nvSpPr>
        <p:spPr>
          <a:xfrm>
            <a:off x="2271713" y="4767263"/>
            <a:ext cx="2314575" cy="273844"/>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A9C3B9E-A95E-439B-A1EA-E035E68752E7}"/>
              </a:ext>
            </a:extLst>
          </p:cNvPr>
          <p:cNvSpPr>
            <a:spLocks noGrp="1"/>
          </p:cNvSpPr>
          <p:nvPr>
            <p:ph type="sldNum" sz="quarter" idx="12"/>
          </p:nvPr>
        </p:nvSpPr>
        <p:spPr>
          <a:xfrm>
            <a:off x="4843463" y="4767263"/>
            <a:ext cx="1543050" cy="273844"/>
          </a:xfrm>
          <a:prstGeom prst="rect">
            <a:avLst/>
          </a:prstGeom>
        </p:spPr>
        <p:txBody>
          <a:bodyPr/>
          <a:lstStyle/>
          <a:p>
            <a:fld id="{87FD97A1-1B83-47B1-99E5-0A7E416B7CC1}" type="slidenum">
              <a:rPr lang="en-US" smtClean="0"/>
              <a:pPr/>
              <a:t>‹#›</a:t>
            </a:fld>
            <a:endParaRPr lang="en-US" dirty="0"/>
          </a:p>
        </p:txBody>
      </p:sp>
      <p:sp>
        <p:nvSpPr>
          <p:cNvPr id="7"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529" b="1">
                <a:solidFill>
                  <a:schemeClr val="tx1"/>
                </a:solidFill>
                <a:latin typeface="+mn-lt"/>
                <a:cs typeface="Arial" pitchFamily="34" charset="0"/>
              </a:defRPr>
            </a:lvl1pPr>
          </a:lstStyle>
          <a:p>
            <a:pPr lvl="0"/>
            <a:r>
              <a:rPr lang="en-US" dirty="0"/>
              <a:t>Section Header (used to create Tab Pages and Table of Contents)</a:t>
            </a:r>
          </a:p>
        </p:txBody>
      </p:sp>
      <p:sp>
        <p:nvSpPr>
          <p:cNvPr id="8"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9"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384050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2F4E-3E75-4AF1-A3C6-F47212EEB0DB}"/>
              </a:ext>
            </a:extLst>
          </p:cNvPr>
          <p:cNvSpPr>
            <a:spLocks noGrp="1"/>
          </p:cNvSpPr>
          <p:nvPr>
            <p:ph type="title"/>
          </p:nvPr>
        </p:nvSpPr>
        <p:spPr/>
        <p:txBody>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38F3A404-6FA1-4D32-80B2-D476F784A15F}"/>
              </a:ext>
            </a:extLst>
          </p:cNvPr>
          <p:cNvSpPr>
            <a:spLocks noGrp="1"/>
          </p:cNvSpPr>
          <p:nvPr>
            <p:ph sz="half" idx="1"/>
          </p:nvPr>
        </p:nvSpPr>
        <p:spPr>
          <a:xfrm>
            <a:off x="471488" y="1369222"/>
            <a:ext cx="2914650" cy="3263503"/>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7AAA8C-0A39-4138-AD20-1BBA558F139F}"/>
              </a:ext>
            </a:extLst>
          </p:cNvPr>
          <p:cNvSpPr>
            <a:spLocks noGrp="1"/>
          </p:cNvSpPr>
          <p:nvPr>
            <p:ph sz="half" idx="2"/>
          </p:nvPr>
        </p:nvSpPr>
        <p:spPr>
          <a:xfrm>
            <a:off x="3471863" y="1369222"/>
            <a:ext cx="2914650" cy="3263503"/>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9C0429-6BB0-42A0-A0FB-CEB51062CA62}"/>
              </a:ext>
            </a:extLst>
          </p:cNvPr>
          <p:cNvSpPr>
            <a:spLocks noGrp="1"/>
          </p:cNvSpPr>
          <p:nvPr>
            <p:ph type="dt" sz="half" idx="10"/>
          </p:nvPr>
        </p:nvSpPr>
        <p:spPr>
          <a:xfrm>
            <a:off x="471488" y="4767263"/>
            <a:ext cx="1543050" cy="273844"/>
          </a:xfrm>
          <a:prstGeom prst="rect">
            <a:avLst/>
          </a:prstGeom>
        </p:spPr>
        <p:txBody>
          <a:bodyPr/>
          <a:lstStyle/>
          <a:p>
            <a:fld id="{61A076B1-72E8-4B38-8536-D4A2ED534922}" type="datetimeFigureOut">
              <a:rPr lang="en-US" smtClean="0"/>
              <a:pPr/>
              <a:t>5/16/25</a:t>
            </a:fld>
            <a:endParaRPr lang="en-US" dirty="0"/>
          </a:p>
        </p:txBody>
      </p:sp>
      <p:sp>
        <p:nvSpPr>
          <p:cNvPr id="6" name="Footer Placeholder 5">
            <a:extLst>
              <a:ext uri="{FF2B5EF4-FFF2-40B4-BE49-F238E27FC236}">
                <a16:creationId xmlns:a16="http://schemas.microsoft.com/office/drawing/2014/main" id="{EE854650-2158-407A-ABA4-0D88D35EEAAB}"/>
              </a:ext>
            </a:extLst>
          </p:cNvPr>
          <p:cNvSpPr>
            <a:spLocks noGrp="1"/>
          </p:cNvSpPr>
          <p:nvPr>
            <p:ph type="ftr" sz="quarter" idx="11"/>
          </p:nvPr>
        </p:nvSpPr>
        <p:spPr>
          <a:xfrm>
            <a:off x="2271713" y="4767263"/>
            <a:ext cx="2314575" cy="273844"/>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450DD52A-EA06-4830-B5BE-F566091765CD}"/>
              </a:ext>
            </a:extLst>
          </p:cNvPr>
          <p:cNvSpPr>
            <a:spLocks noGrp="1"/>
          </p:cNvSpPr>
          <p:nvPr>
            <p:ph type="sldNum" sz="quarter" idx="12"/>
          </p:nvPr>
        </p:nvSpPr>
        <p:spPr>
          <a:xfrm>
            <a:off x="4843463" y="4767263"/>
            <a:ext cx="1543050" cy="273844"/>
          </a:xfrm>
          <a:prstGeom prst="rect">
            <a:avLst/>
          </a:prstGeom>
        </p:spPr>
        <p:txBody>
          <a:bodyPr/>
          <a:lstStyle/>
          <a:p>
            <a:fld id="{87FD97A1-1B83-47B1-99E5-0A7E416B7CC1}" type="slidenum">
              <a:rPr lang="en-US" smtClean="0"/>
              <a:pPr/>
              <a:t>‹#›</a:t>
            </a:fld>
            <a:endParaRPr lang="en-US" dirty="0"/>
          </a:p>
        </p:txBody>
      </p:sp>
      <p:sp>
        <p:nvSpPr>
          <p:cNvPr id="8" name="plhSectionHeader"/>
          <p:cNvSpPr>
            <a:spLocks noGrp="1"/>
          </p:cNvSpPr>
          <p:nvPr>
            <p:ph type="body" sz="quarter" idx="18" hasCustomPrompt="1"/>
          </p:nvPr>
        </p:nvSpPr>
        <p:spPr>
          <a:xfrm>
            <a:off x="3658468" y="999078"/>
            <a:ext cx="2961409" cy="142875"/>
          </a:xfrm>
        </p:spPr>
        <p:txBody>
          <a:bodyPr wrap="none" tIns="36576" rIns="0" bIns="0"/>
          <a:lstStyle>
            <a:lvl1pPr algn="r">
              <a:buNone/>
              <a:defRPr sz="600" b="1">
                <a:solidFill>
                  <a:schemeClr val="tx1"/>
                </a:solidFill>
                <a:latin typeface="+mn-lt"/>
                <a:cs typeface="Arial" pitchFamily="34" charset="0"/>
              </a:defRPr>
            </a:lvl1pPr>
          </a:lstStyle>
          <a:p>
            <a:pPr lvl="0"/>
            <a:r>
              <a:rPr lang="en-US" dirty="0"/>
              <a:t>Section Header (used to create Tab Pages and Table of Contents)</a:t>
            </a:r>
          </a:p>
        </p:txBody>
      </p:sp>
      <p:sp>
        <p:nvSpPr>
          <p:cNvPr id="9" name="plhFootnote"/>
          <p:cNvSpPr>
            <a:spLocks noGrp="1"/>
          </p:cNvSpPr>
          <p:nvPr>
            <p:ph type="body" sz="quarter" idx="22" hasCustomPrompt="1"/>
          </p:nvPr>
        </p:nvSpPr>
        <p:spPr>
          <a:xfrm>
            <a:off x="238125" y="3954520"/>
            <a:ext cx="6381750" cy="332783"/>
          </a:xfrm>
        </p:spPr>
        <p:txBody>
          <a:bodyPr wrap="square" tIns="18288" bIns="18288" anchor="b" anchorCtr="0">
            <a:spAutoFit/>
          </a:bodyPr>
          <a:lstStyle>
            <a:lvl1pPr marL="0" indent="0">
              <a:lnSpc>
                <a:spcPct val="100000"/>
              </a:lnSpc>
              <a:spcBef>
                <a:spcPts val="0"/>
              </a:spcBef>
              <a:buNone/>
              <a:defRPr sz="663" i="1">
                <a:solidFill>
                  <a:schemeClr val="tx1"/>
                </a:solidFill>
              </a:defRPr>
            </a:lvl1pPr>
            <a:lvl2pPr marL="115564" indent="-115564">
              <a:lnSpc>
                <a:spcPct val="100000"/>
              </a:lnSpc>
              <a:spcBef>
                <a:spcPts val="0"/>
              </a:spcBef>
              <a:buClrTx/>
              <a:buSzPct val="100000"/>
              <a:buFont typeface="+mj-lt"/>
              <a:buAutoNum type="arabicPeriod"/>
              <a:defRPr sz="663" i="1">
                <a:solidFill>
                  <a:schemeClr val="tx1"/>
                </a:solidFill>
              </a:defRPr>
            </a:lvl2pPr>
            <a:lvl3pPr marL="302567" indent="-151283">
              <a:lnSpc>
                <a:spcPct val="100000"/>
              </a:lnSpc>
              <a:spcBef>
                <a:spcPts val="0"/>
              </a:spcBef>
              <a:buClr>
                <a:schemeClr val="tx1"/>
              </a:buClr>
              <a:buFont typeface="+mj-lt"/>
              <a:buAutoNum type="alphaLcParenR"/>
              <a:defRPr sz="529" i="1"/>
            </a:lvl3pPr>
            <a:lvl4pPr marL="6304" indent="0">
              <a:lnSpc>
                <a:spcPct val="90000"/>
              </a:lnSpc>
              <a:spcBef>
                <a:spcPts val="0"/>
              </a:spcBef>
              <a:buNone/>
              <a:defRPr sz="663" i="1" u="none" strike="noStrike" normalizeH="0" baseline="0">
                <a:latin typeface="+mn-lt"/>
              </a:defRPr>
            </a:lvl4pPr>
            <a:lvl5pPr>
              <a:defRPr sz="529" i="1"/>
            </a:lvl5pPr>
          </a:lstStyle>
          <a:p>
            <a:pPr lvl="3"/>
            <a:r>
              <a:rPr lang="en-US" dirty="0"/>
              <a:t>___________________________</a:t>
            </a:r>
          </a:p>
          <a:p>
            <a:pPr lvl="0"/>
            <a:r>
              <a:rPr lang="en-US" dirty="0"/>
              <a:t>Source:</a:t>
            </a:r>
          </a:p>
          <a:p>
            <a:pPr lvl="1"/>
            <a:r>
              <a:rPr lang="en-US" dirty="0"/>
              <a:t>Footnotes.</a:t>
            </a:r>
          </a:p>
        </p:txBody>
      </p:sp>
      <p:sp>
        <p:nvSpPr>
          <p:cNvPr id="10" name="plhBulletedText"/>
          <p:cNvSpPr>
            <a:spLocks noGrp="1"/>
          </p:cNvSpPr>
          <p:nvPr>
            <p:ph type="body" sz="quarter" idx="20" hasCustomPrompt="1"/>
          </p:nvPr>
        </p:nvSpPr>
        <p:spPr>
          <a:xfrm>
            <a:off x="103911" y="-250936"/>
            <a:ext cx="6650182" cy="199414"/>
          </a:xfrm>
          <a:solidFill>
            <a:srgbClr val="FEDF87"/>
          </a:solidFill>
          <a:ln>
            <a:solidFill>
              <a:srgbClr val="FF0000"/>
            </a:solidFill>
          </a:ln>
        </p:spPr>
        <p:txBody>
          <a:bodyPr lIns="45720" rIns="45720"/>
          <a:lstStyle>
            <a:lvl1pPr algn="ctr">
              <a:buNone/>
              <a:defRPr baseline="0">
                <a:solidFill>
                  <a:srgbClr val="FF0000"/>
                </a:solidFill>
              </a:defRPr>
            </a:lvl1pPr>
            <a:lvl2pPr>
              <a:buNone/>
              <a:defRPr>
                <a:solidFill>
                  <a:srgbClr val="FF0000"/>
                </a:solidFill>
              </a:defRPr>
            </a:lvl2pPr>
            <a:lvl3pPr>
              <a:buNone/>
              <a:defRPr>
                <a:solidFill>
                  <a:srgbClr val="FF0000"/>
                </a:solidFill>
              </a:defRPr>
            </a:lvl3pPr>
            <a:lvl4pPr>
              <a:buNone/>
              <a:defRPr>
                <a:solidFill>
                  <a:srgbClr val="FF0000"/>
                </a:solidFill>
              </a:defRPr>
            </a:lvl4pPr>
            <a:lvl5pPr>
              <a:buNone/>
              <a:defRPr>
                <a:solidFill>
                  <a:srgbClr val="FF0000"/>
                </a:solidFill>
              </a:defRPr>
            </a:lvl5pPr>
          </a:lstStyle>
          <a:p>
            <a:pPr lvl="0"/>
            <a:r>
              <a:rPr lang="en-US" dirty="0" err="1"/>
              <a:t>PresBuilder</a:t>
            </a:r>
            <a:r>
              <a:rPr lang="en-US" dirty="0"/>
              <a:t> Placeholder – Delete this box if you see it on a slide, but DO NOT REMOVE this box from the slide layout. </a:t>
            </a:r>
          </a:p>
        </p:txBody>
      </p:sp>
    </p:spTree>
    <p:extLst>
      <p:ext uri="{BB962C8B-B14F-4D97-AF65-F5344CB8AC3E}">
        <p14:creationId xmlns:p14="http://schemas.microsoft.com/office/powerpoint/2010/main" val="104640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11" descr="Y:\Nyk\area\ibd\CreativeSvc\CreativeSvc\Creative Services\Client Submissions\B\Black, Laurence\20120827\200559022-004_header.png"/>
          <p:cNvPicPr>
            <a:picLocks noChangeAspect="1" noChangeArrowheads="1"/>
          </p:cNvPicPr>
          <p:nvPr/>
        </p:nvPicPr>
        <p:blipFill>
          <a:blip r:embed="rId18" cstate="print"/>
          <a:srcRect/>
          <a:stretch>
            <a:fillRect/>
          </a:stretch>
        </p:blipFill>
        <p:spPr bwMode="auto">
          <a:xfrm>
            <a:off x="0" y="0"/>
            <a:ext cx="6858000" cy="887506"/>
          </a:xfrm>
          <a:prstGeom prst="rect">
            <a:avLst/>
          </a:prstGeom>
          <a:noFill/>
          <a:ln w="9525">
            <a:noFill/>
            <a:miter lim="800000"/>
            <a:headEnd/>
            <a:tailEnd/>
          </a:ln>
        </p:spPr>
      </p:pic>
      <p:sp>
        <p:nvSpPr>
          <p:cNvPr id="4099" name="Rectangle 3"/>
          <p:cNvSpPr>
            <a:spLocks noGrp="1" noChangeArrowheads="1"/>
          </p:cNvSpPr>
          <p:nvPr>
            <p:ph type="body" idx="1"/>
          </p:nvPr>
        </p:nvSpPr>
        <p:spPr bwMode="auto">
          <a:xfrm>
            <a:off x="238125" y="999078"/>
            <a:ext cx="6381750" cy="3335501"/>
          </a:xfrm>
          <a:prstGeom prst="rect">
            <a:avLst/>
          </a:prstGeom>
          <a:noFill/>
          <a:ln w="9525" algn="ctr">
            <a:noFill/>
            <a:miter lim="800000"/>
            <a:headEnd/>
            <a:tailEnd/>
          </a:ln>
        </p:spPr>
        <p:txBody>
          <a:bodyPr vert="horz" wrap="square" lIns="0" tIns="45720" rIns="18288"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3" name="Rectangle 145"/>
          <p:cNvSpPr>
            <a:spLocks noGrp="1" noChangeArrowheads="1"/>
          </p:cNvSpPr>
          <p:nvPr>
            <p:ph type="title"/>
          </p:nvPr>
        </p:nvSpPr>
        <p:spPr bwMode="auto">
          <a:xfrm>
            <a:off x="238125" y="504265"/>
            <a:ext cx="6381750" cy="352985"/>
          </a:xfrm>
          <a:prstGeom prst="rect">
            <a:avLst/>
          </a:prstGeom>
          <a:noFill/>
          <a:ln w="9525">
            <a:noFill/>
            <a:miter lim="800000"/>
            <a:headEnd/>
            <a:tailEnd/>
          </a:ln>
        </p:spPr>
        <p:txBody>
          <a:bodyPr vert="horz" wrap="square" lIns="0" tIns="50941" rIns="0" bIns="50941" numCol="1" anchor="b" anchorCtr="0" compatLnSpc="1">
            <a:prstTxWarp prst="textNoShape">
              <a:avLst/>
            </a:prstTxWarp>
          </a:bodyPr>
          <a:lstStyle/>
          <a:p>
            <a:pPr lvl="0"/>
            <a:r>
              <a:rPr lang="en-US" dirty="0"/>
              <a:t>Click to edit Master title style</a:t>
            </a:r>
          </a:p>
        </p:txBody>
      </p:sp>
      <p:sp>
        <p:nvSpPr>
          <p:cNvPr id="15" name="shpStamp" hidden="1"/>
          <p:cNvSpPr txBox="1">
            <a:spLocks noChangeArrowheads="1"/>
          </p:cNvSpPr>
          <p:nvPr>
            <p:custDataLst>
              <p:tags r:id="rId17"/>
            </p:custDataLst>
          </p:nvPr>
        </p:nvSpPr>
        <p:spPr bwMode="ltGray">
          <a:xfrm>
            <a:off x="5685778" y="110746"/>
            <a:ext cx="704633" cy="241627"/>
          </a:xfrm>
          <a:prstGeom prst="rect">
            <a:avLst/>
          </a:prstGeom>
          <a:noFill/>
          <a:ln w="9525" algn="ctr">
            <a:noFill/>
            <a:miter lim="800000"/>
            <a:headEnd/>
            <a:tailEnd/>
          </a:ln>
          <a:effectLst/>
        </p:spPr>
        <p:txBody>
          <a:bodyPr wrap="none" lIns="0" tIns="0" rIns="0" bIns="0" anchor="t"/>
          <a:lstStyle/>
          <a:p>
            <a:pPr algn="r"/>
            <a:r>
              <a:rPr lang="en-US" sz="927" b="0" dirty="0">
                <a:solidFill>
                  <a:srgbClr val="FF0000"/>
                </a:solidFill>
                <a:latin typeface="Arial"/>
              </a:rPr>
              <a:t>STAMP</a:t>
            </a:r>
          </a:p>
        </p:txBody>
      </p:sp>
      <p:sp>
        <p:nvSpPr>
          <p:cNvPr id="11" name="ClientLogo" hidden="1"/>
          <p:cNvSpPr/>
          <p:nvPr/>
        </p:nvSpPr>
        <p:spPr bwMode="auto">
          <a:xfrm>
            <a:off x="4675913" y="4686640"/>
            <a:ext cx="1714500" cy="363071"/>
          </a:xfrm>
          <a:prstGeom prst="rect">
            <a:avLst/>
          </a:prstGeom>
          <a:solidFill>
            <a:srgbClr val="FEDF87"/>
          </a:solidFill>
          <a:ln w="9525" cap="flat" cmpd="sng" algn="ctr">
            <a:solidFill>
              <a:srgbClr val="FF0000"/>
            </a:solidFill>
            <a:prstDash val="solid"/>
            <a:round/>
            <a:headEnd type="none" w="med" len="med"/>
            <a:tailEnd type="none" w="med" len="med"/>
          </a:ln>
          <a:effectLst/>
        </p:spPr>
        <p:txBody>
          <a:bodyPr vert="horz" wrap="square" lIns="0" tIns="0" rIns="12103" bIns="12103" numCol="1" rtlCol="0" anchor="ctr" anchorCtr="0" compatLnSpc="1">
            <a:prstTxWarp prst="textNoShape">
              <a:avLst/>
            </a:prstTxWarp>
          </a:bodyPr>
          <a:lstStyle/>
          <a:p>
            <a:pPr marL="0" marR="0" indent="0" algn="ctr" defTabSz="605136" rtl="0" eaLnBrk="1" fontAlgn="base" latinLnBrk="0" hangingPunct="1">
              <a:lnSpc>
                <a:spcPct val="100000"/>
              </a:lnSpc>
              <a:spcBef>
                <a:spcPct val="0"/>
              </a:spcBef>
              <a:spcAft>
                <a:spcPct val="0"/>
              </a:spcAft>
              <a:buClrTx/>
              <a:buSzTx/>
              <a:buFontTx/>
              <a:buNone/>
              <a:tabLst/>
            </a:pPr>
            <a:r>
              <a:rPr kumimoji="0" lang="en-US" sz="529" b="1" i="0" u="none" strike="noStrike" cap="none" normalizeH="0" baseline="0" dirty="0">
                <a:ln>
                  <a:noFill/>
                </a:ln>
                <a:solidFill>
                  <a:srgbClr val="FF0000"/>
                </a:solidFill>
                <a:effectLst/>
                <a:latin typeface="Arial" pitchFamily="34" charset="0"/>
                <a:cs typeface="Arial" pitchFamily="34" charset="0"/>
              </a:rPr>
              <a:t>PresBuilder  Client Logo Placeholder </a:t>
            </a:r>
            <a:r>
              <a:rPr kumimoji="0" lang="en-US" sz="529" b="0" i="0" u="none" strike="noStrike" cap="none" normalizeH="0" baseline="0" dirty="0">
                <a:ln>
                  <a:noFill/>
                </a:ln>
                <a:solidFill>
                  <a:srgbClr val="FF0000"/>
                </a:solidFill>
                <a:effectLst/>
                <a:latin typeface="Arial" pitchFamily="34" charset="0"/>
                <a:cs typeface="Arial" pitchFamily="34" charset="0"/>
              </a:rPr>
              <a:t>– </a:t>
            </a:r>
            <a:br>
              <a:rPr kumimoji="0" lang="en-US" sz="529" b="0" i="0" u="none" strike="noStrike" cap="none" normalizeH="0" baseline="0" dirty="0">
                <a:ln>
                  <a:noFill/>
                </a:ln>
                <a:solidFill>
                  <a:srgbClr val="FF0000"/>
                </a:solidFill>
                <a:effectLst/>
                <a:latin typeface="Arial" pitchFamily="34" charset="0"/>
                <a:cs typeface="Arial" pitchFamily="34" charset="0"/>
              </a:rPr>
            </a:br>
            <a:r>
              <a:rPr kumimoji="0" lang="en-US" sz="529" b="0" i="0" u="none" strike="noStrike" cap="none" normalizeH="0" baseline="0" dirty="0">
                <a:ln>
                  <a:noFill/>
                </a:ln>
                <a:solidFill>
                  <a:srgbClr val="FF0000"/>
                </a:solidFill>
                <a:effectLst/>
                <a:latin typeface="Arial" pitchFamily="34" charset="0"/>
                <a:cs typeface="Arial" pitchFamily="34" charset="0"/>
              </a:rPr>
              <a:t>Delete this box if you see it on a slide, but DO NOT REMOVE this box from the slide layout. </a:t>
            </a:r>
          </a:p>
        </p:txBody>
      </p:sp>
      <p:pic>
        <p:nvPicPr>
          <p:cNvPr id="13" name="Picture 2" descr="Y:\Nyk\area\ibd\CreativeSvc\CreativeSvc\Creative Services\Client Submissions\B\Black, Laurence\20120827\200559022-004_footer.png"/>
          <p:cNvPicPr>
            <a:picLocks noChangeAspect="1" noChangeArrowheads="1"/>
          </p:cNvPicPr>
          <p:nvPr/>
        </p:nvPicPr>
        <p:blipFill>
          <a:blip r:embed="rId19" cstate="print"/>
          <a:srcRect r="398" b="15657"/>
          <a:stretch>
            <a:fillRect/>
          </a:stretch>
        </p:blipFill>
        <p:spPr bwMode="auto">
          <a:xfrm>
            <a:off x="0" y="4032196"/>
            <a:ext cx="6858000" cy="1111307"/>
          </a:xfrm>
          <a:prstGeom prst="rect">
            <a:avLst/>
          </a:prstGeom>
          <a:noFill/>
          <a:ln w="9525">
            <a:noFill/>
            <a:miter lim="800000"/>
            <a:headEnd/>
            <a:tailEnd/>
          </a:ln>
        </p:spPr>
      </p:pic>
      <p:sp>
        <p:nvSpPr>
          <p:cNvPr id="21" name="TextBox 20"/>
          <p:cNvSpPr txBox="1"/>
          <p:nvPr/>
        </p:nvSpPr>
        <p:spPr>
          <a:xfrm>
            <a:off x="6496443" y="4813612"/>
            <a:ext cx="123432" cy="214674"/>
          </a:xfrm>
          <a:prstGeom prst="rect">
            <a:avLst/>
          </a:prstGeom>
          <a:noFill/>
        </p:spPr>
        <p:txBody>
          <a:bodyPr wrap="none" lIns="0" rIns="0" rtlCol="0">
            <a:spAutoFit/>
          </a:bodyPr>
          <a:lstStyle/>
          <a:p>
            <a:pPr algn="r"/>
            <a:fld id="{02FEBA19-0629-470C-8119-94A330738AC9}" type="slidenum">
              <a:rPr lang="en-US" sz="795" smtClean="0">
                <a:solidFill>
                  <a:schemeClr val="bg1"/>
                </a:solidFill>
              </a:rPr>
              <a:pPr algn="r"/>
              <a:t>‹#›</a:t>
            </a:fld>
            <a:endParaRPr lang="en-US" sz="795" dirty="0">
              <a:solidFill>
                <a:schemeClr val="bg1"/>
              </a:solidFill>
            </a:endParaRPr>
          </a:p>
        </p:txBody>
      </p:sp>
    </p:spTree>
    <p:extLst>
      <p:ext uri="{BB962C8B-B14F-4D97-AF65-F5344CB8AC3E}">
        <p14:creationId xmlns:p14="http://schemas.microsoft.com/office/powerpoint/2010/main" val="262385332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Lst>
  <p:hf hdr="0" ftr="0" dt="0"/>
  <p:txStyles>
    <p:titleStyle>
      <a:lvl1pPr algn="l" defTabSz="674474" rtl="0" eaLnBrk="1" fontAlgn="base" hangingPunct="1">
        <a:lnSpc>
          <a:spcPct val="80000"/>
        </a:lnSpc>
        <a:spcBef>
          <a:spcPct val="0"/>
        </a:spcBef>
        <a:spcAft>
          <a:spcPct val="0"/>
        </a:spcAft>
        <a:defRPr sz="2400">
          <a:solidFill>
            <a:schemeClr val="tx1"/>
          </a:solidFill>
          <a:latin typeface="+mj-lt"/>
          <a:ea typeface="+mj-ea"/>
          <a:cs typeface="+mj-cs"/>
        </a:defRPr>
      </a:lvl1pPr>
      <a:lvl2pPr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2pPr>
      <a:lvl3pPr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3pPr>
      <a:lvl4pPr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4pPr>
      <a:lvl5pPr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5pPr>
      <a:lvl6pPr marL="302567"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6pPr>
      <a:lvl7pPr marL="605136"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7pPr>
      <a:lvl8pPr marL="907703"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8pPr>
      <a:lvl9pPr marL="1210270" algn="l" defTabSz="674474" rtl="0" eaLnBrk="1" fontAlgn="base" hangingPunct="1">
        <a:lnSpc>
          <a:spcPct val="80000"/>
        </a:lnSpc>
        <a:spcBef>
          <a:spcPct val="0"/>
        </a:spcBef>
        <a:spcAft>
          <a:spcPct val="0"/>
        </a:spcAft>
        <a:defRPr sz="1853">
          <a:solidFill>
            <a:schemeClr val="tx1"/>
          </a:solidFill>
          <a:latin typeface="Arial" pitchFamily="34" charset="0"/>
          <a:cs typeface="Arial" pitchFamily="34" charset="0"/>
        </a:defRPr>
      </a:lvl9pPr>
    </p:titleStyle>
    <p:bodyStyle>
      <a:lvl1pPr marL="151283" indent="-151283" algn="l" defTabSz="674474" rtl="0" eaLnBrk="1" fontAlgn="base" hangingPunct="1">
        <a:lnSpc>
          <a:spcPct val="110000"/>
        </a:lnSpc>
        <a:spcBef>
          <a:spcPts val="667"/>
        </a:spcBef>
        <a:spcAft>
          <a:spcPct val="0"/>
        </a:spcAft>
        <a:buClr>
          <a:schemeClr val="tx2"/>
        </a:buClr>
        <a:buSzPct val="100000"/>
        <a:buFont typeface="Wingdings 2" pitchFamily="18" charset="2"/>
        <a:buChar char=""/>
        <a:defRPr lang="en-US" sz="1200" dirty="0" smtClean="0">
          <a:solidFill>
            <a:schemeClr val="tx1"/>
          </a:solidFill>
          <a:latin typeface="+mn-lt"/>
          <a:ea typeface="+mn-ea"/>
          <a:cs typeface="+mn-cs"/>
        </a:defRPr>
      </a:lvl1pPr>
      <a:lvl2pPr marL="302567" indent="-150234" algn="l" defTabSz="674474" rtl="0" eaLnBrk="1" fontAlgn="base" hangingPunct="1">
        <a:lnSpc>
          <a:spcPct val="110000"/>
        </a:lnSpc>
        <a:spcBef>
          <a:spcPts val="223"/>
        </a:spcBef>
        <a:spcAft>
          <a:spcPct val="0"/>
        </a:spcAft>
        <a:buClr>
          <a:schemeClr val="tx2"/>
        </a:buClr>
        <a:buSzPct val="85000"/>
        <a:buFont typeface="Wingdings 2" pitchFamily="18" charset="2"/>
        <a:buChar char=""/>
        <a:defRPr lang="en-US" sz="1200" dirty="0" smtClean="0">
          <a:solidFill>
            <a:schemeClr val="tx1"/>
          </a:solidFill>
          <a:latin typeface="+mn-lt"/>
          <a:ea typeface="+mn-ea"/>
          <a:cs typeface="+mn-cs"/>
        </a:defRPr>
      </a:lvl2pPr>
      <a:lvl3pPr marL="453851" indent="-150234" algn="l" defTabSz="674474" rtl="0" eaLnBrk="1" fontAlgn="base" hangingPunct="1">
        <a:lnSpc>
          <a:spcPct val="110000"/>
        </a:lnSpc>
        <a:spcBef>
          <a:spcPts val="223"/>
        </a:spcBef>
        <a:spcAft>
          <a:spcPct val="0"/>
        </a:spcAft>
        <a:buClr>
          <a:schemeClr val="tx2"/>
        </a:buClr>
        <a:buSzPct val="100000"/>
        <a:buFont typeface="Wingdings" pitchFamily="2" charset="2"/>
        <a:buChar char=""/>
        <a:defRPr lang="en-US" sz="1200" dirty="0" smtClean="0">
          <a:solidFill>
            <a:schemeClr val="tx1"/>
          </a:solidFill>
          <a:latin typeface="+mn-lt"/>
          <a:ea typeface="+mn-ea"/>
          <a:cs typeface="+mn-cs"/>
        </a:defRPr>
      </a:lvl3pPr>
      <a:lvl4pPr marL="604085" indent="-149183" algn="l" defTabSz="674474" rtl="0" eaLnBrk="1" fontAlgn="base" hangingPunct="1">
        <a:lnSpc>
          <a:spcPct val="110000"/>
        </a:lnSpc>
        <a:spcBef>
          <a:spcPts val="223"/>
        </a:spcBef>
        <a:spcAft>
          <a:spcPct val="0"/>
        </a:spcAft>
        <a:buClr>
          <a:schemeClr val="tx2"/>
        </a:buClr>
        <a:buSzPct val="80000"/>
        <a:buFont typeface="Wingdings 3" pitchFamily="18" charset="2"/>
        <a:buChar char=""/>
        <a:defRPr lang="en-US" sz="1200" dirty="0" smtClean="0">
          <a:solidFill>
            <a:schemeClr val="tx1"/>
          </a:solidFill>
          <a:latin typeface="+mn-lt"/>
          <a:ea typeface="+mn-ea"/>
          <a:cs typeface="+mn-cs"/>
        </a:defRPr>
      </a:lvl4pPr>
      <a:lvl5pPr marL="756418" indent="-151283" algn="l" defTabSz="674474" rtl="0" eaLnBrk="1" fontAlgn="base" hangingPunct="1">
        <a:lnSpc>
          <a:spcPct val="110000"/>
        </a:lnSpc>
        <a:spcBef>
          <a:spcPts val="223"/>
        </a:spcBef>
        <a:spcAft>
          <a:spcPct val="0"/>
        </a:spcAft>
        <a:buClr>
          <a:schemeClr val="tx2"/>
        </a:buClr>
        <a:buSzPct val="100000"/>
        <a:buFont typeface="Wingdings 2" pitchFamily="18" charset="2"/>
        <a:buChar char=""/>
        <a:defRPr lang="en-US" sz="1200" dirty="0" smtClean="0">
          <a:solidFill>
            <a:schemeClr val="tx1"/>
          </a:solidFill>
          <a:latin typeface="+mn-lt"/>
          <a:ea typeface="+mn-ea"/>
          <a:cs typeface="+mn-cs"/>
        </a:defRPr>
      </a:lvl5pPr>
      <a:lvl6pPr marL="909804" indent="-151283" algn="l" defTabSz="674474" rtl="0" eaLnBrk="1" fontAlgn="base" hangingPunct="1">
        <a:lnSpc>
          <a:spcPct val="110000"/>
        </a:lnSpc>
        <a:spcBef>
          <a:spcPts val="223"/>
        </a:spcBef>
        <a:spcAft>
          <a:spcPct val="0"/>
        </a:spcAft>
        <a:buClr>
          <a:schemeClr val="tx2"/>
        </a:buClr>
        <a:buSzPct val="85000"/>
        <a:buFont typeface="Wingdings 2" pitchFamily="18" charset="2"/>
        <a:buChar char="¡"/>
        <a:defRPr lang="en-US" sz="927" baseline="0" dirty="0" smtClean="0">
          <a:solidFill>
            <a:schemeClr val="tx1"/>
          </a:solidFill>
          <a:latin typeface="+mn-lt"/>
          <a:ea typeface="+mn-ea"/>
          <a:cs typeface="+mn-cs"/>
        </a:defRPr>
      </a:lvl6pPr>
      <a:lvl7pPr marL="1056884" indent="-147082" algn="l" defTabSz="674474" rtl="0" eaLnBrk="1" fontAlgn="base" hangingPunct="1">
        <a:lnSpc>
          <a:spcPct val="110000"/>
        </a:lnSpc>
        <a:spcBef>
          <a:spcPts val="223"/>
        </a:spcBef>
        <a:spcAft>
          <a:spcPct val="0"/>
        </a:spcAft>
        <a:buClr>
          <a:schemeClr val="tx2"/>
        </a:buClr>
        <a:buSzPct val="100000"/>
        <a:buFont typeface="Wingdings" pitchFamily="2" charset="2"/>
        <a:buChar char="w"/>
        <a:defRPr lang="en-US" sz="927" baseline="0" dirty="0" smtClean="0">
          <a:solidFill>
            <a:schemeClr val="tx1"/>
          </a:solidFill>
          <a:latin typeface="+mn-lt"/>
          <a:ea typeface="+mn-ea"/>
          <a:cs typeface="+mn-cs"/>
        </a:defRPr>
      </a:lvl7pPr>
      <a:lvl8pPr marL="1210270" indent="-153385" algn="l" defTabSz="674474" rtl="0" eaLnBrk="1" fontAlgn="base" hangingPunct="1">
        <a:lnSpc>
          <a:spcPct val="110000"/>
        </a:lnSpc>
        <a:spcBef>
          <a:spcPts val="223"/>
        </a:spcBef>
        <a:spcAft>
          <a:spcPct val="0"/>
        </a:spcAft>
        <a:buClr>
          <a:schemeClr val="tx2"/>
        </a:buClr>
        <a:buSzPct val="80000"/>
        <a:buFont typeface="Wingdings 3" pitchFamily="18" charset="2"/>
        <a:buChar char=""/>
        <a:defRPr lang="en-US" sz="927" baseline="0" dirty="0" smtClean="0">
          <a:solidFill>
            <a:schemeClr val="tx1"/>
          </a:solidFill>
          <a:latin typeface="+mn-lt"/>
          <a:ea typeface="+mn-ea"/>
          <a:cs typeface="+mn-cs"/>
        </a:defRPr>
      </a:lvl8pPr>
      <a:lvl9pPr marL="1361553" indent="-151283" algn="l" defTabSz="674474" rtl="0" eaLnBrk="1" fontAlgn="base" hangingPunct="1">
        <a:lnSpc>
          <a:spcPct val="110000"/>
        </a:lnSpc>
        <a:spcBef>
          <a:spcPts val="223"/>
        </a:spcBef>
        <a:spcAft>
          <a:spcPct val="0"/>
        </a:spcAft>
        <a:buClr>
          <a:schemeClr val="tx2"/>
        </a:buClr>
        <a:buSzPct val="100000"/>
        <a:buFont typeface="Wingdings 2" pitchFamily="18" charset="2"/>
        <a:buChar char=""/>
        <a:defRPr lang="en-US" sz="927" baseline="0" dirty="0" smtClean="0">
          <a:solidFill>
            <a:schemeClr val="tx1"/>
          </a:solidFill>
          <a:latin typeface="+mn-lt"/>
          <a:ea typeface="+mn-ea"/>
          <a:cs typeface="+mn-cs"/>
        </a:defRPr>
      </a:lvl9pPr>
    </p:bodyStyle>
    <p:otherStyle>
      <a:defPPr>
        <a:defRPr lang="en-US"/>
      </a:defPPr>
      <a:lvl1pPr marL="0" algn="l" defTabSz="605136" rtl="0" eaLnBrk="1" latinLnBrk="0" hangingPunct="1">
        <a:defRPr sz="795" kern="1200">
          <a:solidFill>
            <a:schemeClr val="tx1"/>
          </a:solidFill>
          <a:latin typeface="+mn-lt"/>
          <a:ea typeface="+mn-ea"/>
          <a:cs typeface="+mn-cs"/>
        </a:defRPr>
      </a:lvl1pPr>
      <a:lvl2pPr marL="302567" algn="l" defTabSz="605136" rtl="0" eaLnBrk="1" latinLnBrk="0" hangingPunct="1">
        <a:defRPr sz="795" kern="1200">
          <a:solidFill>
            <a:schemeClr val="tx1"/>
          </a:solidFill>
          <a:latin typeface="+mn-lt"/>
          <a:ea typeface="+mn-ea"/>
          <a:cs typeface="+mn-cs"/>
        </a:defRPr>
      </a:lvl2pPr>
      <a:lvl3pPr marL="605136" algn="l" defTabSz="605136" rtl="0" eaLnBrk="1" latinLnBrk="0" hangingPunct="1">
        <a:defRPr sz="795" kern="1200">
          <a:solidFill>
            <a:schemeClr val="tx1"/>
          </a:solidFill>
          <a:latin typeface="+mn-lt"/>
          <a:ea typeface="+mn-ea"/>
          <a:cs typeface="+mn-cs"/>
        </a:defRPr>
      </a:lvl3pPr>
      <a:lvl4pPr marL="907703" algn="l" defTabSz="605136" rtl="0" eaLnBrk="1" latinLnBrk="0" hangingPunct="1">
        <a:defRPr sz="795" kern="1200">
          <a:solidFill>
            <a:schemeClr val="tx1"/>
          </a:solidFill>
          <a:latin typeface="+mn-lt"/>
          <a:ea typeface="+mn-ea"/>
          <a:cs typeface="+mn-cs"/>
        </a:defRPr>
      </a:lvl4pPr>
      <a:lvl5pPr marL="1210270" algn="l" defTabSz="605136" rtl="0" eaLnBrk="1" latinLnBrk="0" hangingPunct="1">
        <a:defRPr sz="795" kern="1200">
          <a:solidFill>
            <a:schemeClr val="tx1"/>
          </a:solidFill>
          <a:latin typeface="+mn-lt"/>
          <a:ea typeface="+mn-ea"/>
          <a:cs typeface="+mn-cs"/>
        </a:defRPr>
      </a:lvl5pPr>
      <a:lvl6pPr marL="1512837" algn="l" defTabSz="605136" rtl="0" eaLnBrk="1" latinLnBrk="0" hangingPunct="1">
        <a:defRPr sz="795" kern="1200">
          <a:solidFill>
            <a:schemeClr val="tx1"/>
          </a:solidFill>
          <a:latin typeface="+mn-lt"/>
          <a:ea typeface="+mn-ea"/>
          <a:cs typeface="+mn-cs"/>
        </a:defRPr>
      </a:lvl6pPr>
      <a:lvl7pPr marL="1815405" algn="l" defTabSz="605136" rtl="0" eaLnBrk="1" latinLnBrk="0" hangingPunct="1">
        <a:defRPr sz="795" kern="1200">
          <a:solidFill>
            <a:schemeClr val="tx1"/>
          </a:solidFill>
          <a:latin typeface="+mn-lt"/>
          <a:ea typeface="+mn-ea"/>
          <a:cs typeface="+mn-cs"/>
        </a:defRPr>
      </a:lvl7pPr>
      <a:lvl8pPr marL="2117972" algn="l" defTabSz="605136" rtl="0" eaLnBrk="1" latinLnBrk="0" hangingPunct="1">
        <a:defRPr sz="795" kern="1200">
          <a:solidFill>
            <a:schemeClr val="tx1"/>
          </a:solidFill>
          <a:latin typeface="+mn-lt"/>
          <a:ea typeface="+mn-ea"/>
          <a:cs typeface="+mn-cs"/>
        </a:defRPr>
      </a:lvl8pPr>
      <a:lvl9pPr marL="2420539" algn="l" defTabSz="605136" rtl="0" eaLnBrk="1" latinLnBrk="0" hangingPunct="1">
        <a:defRPr sz="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am04.safelinks.protection.outlook.com/?url=https%3A%2F%2Flive.barcap.com%2Fgo%2Fpublications%2Flink%3FcontentPubID%3DFC2773238%26sourceArea%3DMKT_AI_IMPACT_0124&amp;data=05%7C02%7Claurence.black%40theindexstandard.com%7Cfcae5795dc014ed0fd7808dc12a62865%7C467c26e7496b4f3f8311fa93b655c3ca%7C0%7C0%7C638405752075509588%7CUnknown%7CTWFpbGZsb3d8eyJWIjoiMC4wLjAwMDAiLCJQIjoiV2luMzIiLCJBTiI6Ik1haWwiLCJXVCI6Mn0%3D%7C3000%7C%7C%7C&amp;sdata=2rlJDwfhXEbjZAYK9cn9C1EO8F08rG35ShHtx58kcoE%3D&amp;reserved=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www.ft.com/content/4a10d3f6-23d5-11db-ae89-0000779e2340"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hyperlink" Target="https://www.ft.com/content/04dfd7c7-db53-4c64-881c-057b4300a83c" TargetMode="External"/><Relationship Id="rId7" Type="http://schemas.openxmlformats.org/officeDocument/2006/relationships/hyperlink" Target="https://www.bbc.com/news/world-europe-67724357" TargetMode="External"/><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0.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hyperlink" Target="https://www.bloomberg.com/news/newsletters/2023-12-23/how-china-and-cold-war-ii-are-upending-the-international-order?sref=OPW5PPeD" TargetMode="External"/><Relationship Id="rId11" Type="http://schemas.openxmlformats.org/officeDocument/2006/relationships/image" Target="../media/image44.png"/><Relationship Id="rId5" Type="http://schemas.openxmlformats.org/officeDocument/2006/relationships/hyperlink" Target="http://www.nytimes.com/2023/12/20/world/europe/poland-state-tv-protest.html?searchResultPosition=3" TargetMode="External"/><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hyperlink" Target="http://www.ft.com/content/79a34364-309f-4bd1-8f87-9d45e44cd0f7" TargetMode="External"/><Relationship Id="rId9" Type="http://schemas.openxmlformats.org/officeDocument/2006/relationships/image" Target="../media/image42.png"/><Relationship Id="rId1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56.png"/><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bbc.com/news/business-67224476" TargetMode="External"/><Relationship Id="rId7" Type="http://schemas.openxmlformats.org/officeDocument/2006/relationships/image" Target="../media/image46.png"/><Relationship Id="rId12" Type="http://schemas.openxmlformats.org/officeDocument/2006/relationships/image" Target="../media/image62.png"/><Relationship Id="rId2" Type="http://schemas.openxmlformats.org/officeDocument/2006/relationships/hyperlink" Target="https://www.bloomberg.com/news/articles/2023-10-31/uaw-strike-ups-drivers-writers-union-mark-record-wins-for-us-labor-movement?sref=OPW5PPeD" TargetMode="External"/><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png"/><Relationship Id="rId4" Type="http://schemas.openxmlformats.org/officeDocument/2006/relationships/image" Target="../media/image57.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hyperlink" Target="https://www.proquest.com/news/docview/282461492/210EA0C248EC4E94PQ/1?accountid=15172"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www.visualcapitalist.com/sp/charted-magnificent-7-market-cap-as-a-share-of-the-sp-500/"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etftrends.com/record-etf-launches-derivatives-storm-scene/" TargetMode="External"/><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thereader.mitpress.mit.edu/origin-word-robot-ru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PBTitle"/>
          <p:cNvSpPr>
            <a:spLocks noGrp="1" noChangeArrowheads="1"/>
          </p:cNvSpPr>
          <p:nvPr>
            <p:ph type="ctrTitle"/>
            <p:custDataLst>
              <p:tags r:id="rId2"/>
            </p:custDataLst>
          </p:nvPr>
        </p:nvSpPr>
        <p:spPr>
          <a:xfrm>
            <a:off x="406515" y="2695291"/>
            <a:ext cx="7889131" cy="1052101"/>
          </a:xfrm>
        </p:spPr>
        <p:txBody>
          <a:bodyPr/>
          <a:lstStyle/>
          <a:p>
            <a:r>
              <a:rPr lang="en-US" sz="2600" b="1" dirty="0">
                <a:effectLst>
                  <a:outerShdw blurRad="38100" dist="38100" dir="2700000" algn="tl">
                    <a:srgbClr val="000000">
                      <a:alpha val="43137"/>
                    </a:srgbClr>
                  </a:outerShdw>
                </a:effectLst>
              </a:rPr>
              <a:t>Key Economic Narratives in an </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Uncertain Era</a:t>
            </a:r>
          </a:p>
        </p:txBody>
      </p:sp>
      <p:sp>
        <p:nvSpPr>
          <p:cNvPr id="9" name="PBDateName"/>
          <p:cNvSpPr>
            <a:spLocks noGrp="1"/>
          </p:cNvSpPr>
          <p:nvPr>
            <p:ph type="body" sz="quarter" idx="10"/>
            <p:custDataLst>
              <p:tags r:id="rId3"/>
            </p:custDataLst>
          </p:nvPr>
        </p:nvSpPr>
        <p:spPr>
          <a:xfrm>
            <a:off x="406515" y="4000061"/>
            <a:ext cx="6932903" cy="692562"/>
          </a:xfrm>
        </p:spPr>
        <p:txBody>
          <a:bodyPr wrap="square" anchor="ctr" anchorCtr="0">
            <a:spAutoFit/>
          </a:bodyPr>
          <a:lstStyle/>
          <a:p>
            <a:pPr algn="l"/>
            <a:r>
              <a:rPr lang="en-US" sz="1400" dirty="0">
                <a:solidFill>
                  <a:srgbClr val="006991"/>
                </a:solidFill>
                <a:effectLst>
                  <a:outerShdw blurRad="38100" dist="38100" dir="2700000" algn="tl">
                    <a:srgbClr val="000000">
                      <a:alpha val="43137"/>
                    </a:srgbClr>
                  </a:outerShdw>
                </a:effectLst>
              </a:rPr>
              <a:t>Ben Shiller</a:t>
            </a:r>
          </a:p>
          <a:p>
            <a:pPr algn="l"/>
            <a:r>
              <a:rPr lang="en-US" sz="1400" dirty="0">
                <a:solidFill>
                  <a:srgbClr val="006991"/>
                </a:solidFill>
                <a:effectLst>
                  <a:outerShdw blurRad="38100" dist="38100" dir="2700000" algn="tl">
                    <a:srgbClr val="000000">
                      <a:alpha val="43137"/>
                    </a:srgbClr>
                  </a:outerShdw>
                </a:effectLst>
              </a:rPr>
              <a:t>Finland</a:t>
            </a:r>
          </a:p>
          <a:p>
            <a:pPr algn="l"/>
            <a:r>
              <a:rPr lang="en-US" sz="1400" dirty="0">
                <a:solidFill>
                  <a:srgbClr val="006991"/>
                </a:solidFill>
                <a:effectLst>
                  <a:outerShdw blurRad="38100" dist="38100" dir="2700000" algn="tl">
                    <a:srgbClr val="000000">
                      <a:alpha val="43137"/>
                    </a:srgbClr>
                  </a:outerShdw>
                </a:effectLst>
              </a:rPr>
              <a:t>2025</a:t>
            </a:r>
          </a:p>
        </p:txBody>
      </p:sp>
    </p:spTree>
    <p:custDataLst>
      <p:tags r:id="rId1"/>
    </p:custDataLst>
    <p:extLst>
      <p:ext uri="{BB962C8B-B14F-4D97-AF65-F5344CB8AC3E}">
        <p14:creationId xmlns:p14="http://schemas.microsoft.com/office/powerpoint/2010/main" val="2057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03302" y="449437"/>
            <a:ext cx="6119773" cy="346249"/>
          </a:xfrm>
          <a:noFill/>
          <a:ln w="9525">
            <a:noFill/>
            <a:miter lim="800000"/>
            <a:headEnd/>
            <a:tailEnd/>
          </a:ln>
        </p:spPr>
        <p:txBody>
          <a:bodyPr vert="horz" wrap="square" lIns="0" tIns="50941" rIns="0" bIns="50941" numCol="1" anchor="b" anchorCtr="0" compatLnSpc="1">
            <a:prstTxWarp prst="textNoShape">
              <a:avLst/>
            </a:prstTxWarp>
          </a:bodyPr>
          <a:lstStyle/>
          <a:p>
            <a:r>
              <a:rPr lang="en-GB" sz="2400" b="1" dirty="0">
                <a:effectLst>
                  <a:outerShdw blurRad="38100" dist="38100" dir="2700000" algn="tl">
                    <a:srgbClr val="000000">
                      <a:alpha val="43137"/>
                    </a:srgbClr>
                  </a:outerShdw>
                </a:effectLst>
              </a:rPr>
              <a:t>Development of New Technologies – When will AI be Impactful?</a:t>
            </a:r>
            <a:endParaRPr lang="en-US" sz="2400" b="1" dirty="0">
              <a:effectLst>
                <a:outerShdw blurRad="38100" dist="38100" dir="2700000" algn="tl">
                  <a:srgbClr val="000000">
                    <a:alpha val="43137"/>
                  </a:srgbClr>
                </a:outerShdw>
              </a:effectLst>
            </a:endParaRPr>
          </a:p>
        </p:txBody>
      </p:sp>
      <p:sp>
        <p:nvSpPr>
          <p:cNvPr id="6" name="Footer Placeholder 10">
            <a:extLst>
              <a:ext uri="{FF2B5EF4-FFF2-40B4-BE49-F238E27FC236}">
                <a16:creationId xmlns:a16="http://schemas.microsoft.com/office/drawing/2014/main" id="{6368C3B8-431E-1A36-0635-B198420A4E55}"/>
              </a:ext>
            </a:extLst>
          </p:cNvPr>
          <p:cNvSpPr>
            <a:spLocks/>
          </p:cNvSpPr>
          <p:nvPr/>
        </p:nvSpPr>
        <p:spPr bwMode="auto">
          <a:xfrm>
            <a:off x="1623060" y="4694067"/>
            <a:ext cx="4998901" cy="238347"/>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695" dirty="0">
                <a:solidFill>
                  <a:schemeClr val="bg1"/>
                </a:solidFill>
                <a:latin typeface="+mj-lt"/>
                <a:ea typeface="MS PGothic" pitchFamily="34" charset="-128"/>
              </a:rPr>
              <a:t>Source:  </a:t>
            </a:r>
            <a:r>
              <a:rPr lang="en-US" sz="695" dirty="0">
                <a:solidFill>
                  <a:schemeClr val="bg1"/>
                </a:solidFill>
                <a:latin typeface="+mj-lt"/>
                <a:ea typeface="MS PGothic" pitchFamily="34" charset="-128"/>
                <a:hlinkClick r:id="rId3">
                  <a:extLst>
                    <a:ext uri="{A12FA001-AC4F-418D-AE19-62706E023703}">
                      <ahyp:hlinkClr xmlns:ahyp="http://schemas.microsoft.com/office/drawing/2018/hyperlinkcolor" val="tx"/>
                    </a:ext>
                  </a:extLst>
                </a:hlinkClick>
              </a:rPr>
              <a:t>AI revolution: productivity boom and beyond.</a:t>
            </a:r>
            <a:r>
              <a:rPr lang="en-US" sz="695" dirty="0">
                <a:solidFill>
                  <a:schemeClr val="bg1"/>
                </a:solidFill>
                <a:latin typeface="+mj-lt"/>
                <a:ea typeface="MS PGothic" pitchFamily="34" charset="-128"/>
              </a:rPr>
              <a:t> </a:t>
            </a:r>
            <a:r>
              <a:rPr lang="en-GB" altLang="ja-JP" sz="695" dirty="0">
                <a:solidFill>
                  <a:schemeClr val="bg1"/>
                </a:solidFill>
                <a:latin typeface="+mj-lt"/>
                <a:ea typeface="MS PGothic" pitchFamily="34" charset="-128"/>
              </a:rPr>
              <a:t>Barclays/IBM, 2024 </a:t>
            </a:r>
            <a:r>
              <a:rPr lang="en-US" sz="695" dirty="0">
                <a:solidFill>
                  <a:schemeClr val="bg1"/>
                </a:solidFill>
                <a:latin typeface="+mj-lt"/>
                <a:ea typeface="MS PGothic" pitchFamily="34" charset="-128"/>
              </a:rPr>
              <a:t>Any data on past performance or results, modeling or back testing contained herein is no indication as to performance or results.</a:t>
            </a:r>
          </a:p>
        </p:txBody>
      </p:sp>
      <p:pic>
        <p:nvPicPr>
          <p:cNvPr id="4" name="Picture 3">
            <a:extLst>
              <a:ext uri="{FF2B5EF4-FFF2-40B4-BE49-F238E27FC236}">
                <a16:creationId xmlns:a16="http://schemas.microsoft.com/office/drawing/2014/main" id="{05AF55E2-3FCB-8DF4-29F9-861DA10E49E2}"/>
              </a:ext>
            </a:extLst>
          </p:cNvPr>
          <p:cNvPicPr>
            <a:picLocks noChangeAspect="1"/>
          </p:cNvPicPr>
          <p:nvPr/>
        </p:nvPicPr>
        <p:blipFill>
          <a:blip r:embed="rId4"/>
          <a:stretch>
            <a:fillRect/>
          </a:stretch>
        </p:blipFill>
        <p:spPr>
          <a:xfrm>
            <a:off x="203303" y="842163"/>
            <a:ext cx="6451394" cy="3459174"/>
          </a:xfrm>
          <a:prstGeom prst="rect">
            <a:avLst/>
          </a:prstGeom>
        </p:spPr>
      </p:pic>
    </p:spTree>
    <p:extLst>
      <p:ext uri="{BB962C8B-B14F-4D97-AF65-F5344CB8AC3E}">
        <p14:creationId xmlns:p14="http://schemas.microsoft.com/office/powerpoint/2010/main" val="33508035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76CE6-597F-BE18-8DC3-60FAE1355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6EDA0-2CE8-E8B1-452C-F82F6039F226}"/>
              </a:ext>
            </a:extLst>
          </p:cNvPr>
          <p:cNvSpPr>
            <a:spLocks noGrp="1"/>
          </p:cNvSpPr>
          <p:nvPr>
            <p:ph type="title"/>
          </p:nvPr>
        </p:nvSpPr>
        <p:spPr>
          <a:xfrm>
            <a:off x="116570" y="145888"/>
            <a:ext cx="6741430" cy="409670"/>
          </a:xfrm>
        </p:spPr>
        <p:txBody>
          <a:bodyPr vert="horz" wrap="square" lIns="0" tIns="0" rIns="0" bIns="0" numCol="1" rtlCol="0" anchor="t" anchorCtr="0" compatLnSpc="1">
            <a:prstTxWarp prst="textNoShape">
              <a:avLst/>
            </a:prstTxWarp>
            <a:noAutofit/>
          </a:bodyPr>
          <a:lstStyle/>
          <a:p>
            <a:r>
              <a:rPr lang="en-US" b="1" dirty="0">
                <a:effectLst>
                  <a:outerShdw blurRad="38100" dist="38100" dir="2700000" algn="tl">
                    <a:srgbClr val="000000">
                      <a:alpha val="43137"/>
                    </a:srgbClr>
                  </a:outerShdw>
                </a:effectLst>
              </a:rPr>
              <a:t>The Four Horseman. Do You Remember Them?</a:t>
            </a:r>
          </a:p>
        </p:txBody>
      </p:sp>
      <p:sp>
        <p:nvSpPr>
          <p:cNvPr id="9" name="TextBox 8">
            <a:extLst>
              <a:ext uri="{FF2B5EF4-FFF2-40B4-BE49-F238E27FC236}">
                <a16:creationId xmlns:a16="http://schemas.microsoft.com/office/drawing/2014/main" id="{F32D4C7D-E81D-4A9A-67DE-721D66896A56}"/>
              </a:ext>
            </a:extLst>
          </p:cNvPr>
          <p:cNvSpPr txBox="1"/>
          <p:nvPr/>
        </p:nvSpPr>
        <p:spPr>
          <a:xfrm>
            <a:off x="-39649" y="4793398"/>
            <a:ext cx="6642771" cy="438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750" i="1" dirty="0">
                <a:solidFill>
                  <a:schemeClr val="bg1">
                    <a:lumMod val="75000"/>
                  </a:schemeClr>
                </a:solidFill>
                <a:latin typeface="Brandon Grotesque" panose="020B0503020203060202" pitchFamily="34" charset="77"/>
              </a:rPr>
              <a:t>https://www.bloomberg.com/news/articles/2000-10-01/commentary-the-four-horsemen-of-the-new-economy?sref=OPW5PPeD. https://www.cnbc.com/2007/06/06/the-four-horsemen-of-tech-part-1.html. </a:t>
            </a:r>
          </a:p>
          <a:p>
            <a:pPr algn="ctr"/>
            <a:endParaRPr lang="en-US" sz="750" i="1" dirty="0">
              <a:solidFill>
                <a:schemeClr val="bg1">
                  <a:lumMod val="75000"/>
                </a:schemeClr>
              </a:solidFill>
              <a:latin typeface="Brandon Grotesque" panose="020B0503020203060202" pitchFamily="34" charset="77"/>
            </a:endParaRPr>
          </a:p>
        </p:txBody>
      </p:sp>
      <p:grpSp>
        <p:nvGrpSpPr>
          <p:cNvPr id="3" name="Group 2">
            <a:extLst>
              <a:ext uri="{FF2B5EF4-FFF2-40B4-BE49-F238E27FC236}">
                <a16:creationId xmlns:a16="http://schemas.microsoft.com/office/drawing/2014/main" id="{DC290F87-A32D-C468-B39E-087D1DDEF061}"/>
              </a:ext>
            </a:extLst>
          </p:cNvPr>
          <p:cNvGrpSpPr/>
          <p:nvPr/>
        </p:nvGrpSpPr>
        <p:grpSpPr>
          <a:xfrm>
            <a:off x="248877" y="704768"/>
            <a:ext cx="5679684" cy="4108667"/>
            <a:chOff x="248877" y="704768"/>
            <a:chExt cx="5679684" cy="4108667"/>
          </a:xfrm>
        </p:grpSpPr>
        <p:pic>
          <p:nvPicPr>
            <p:cNvPr id="8" name="Picture 7">
              <a:extLst>
                <a:ext uri="{FF2B5EF4-FFF2-40B4-BE49-F238E27FC236}">
                  <a16:creationId xmlns:a16="http://schemas.microsoft.com/office/drawing/2014/main" id="{4ADBE68F-DBCB-7AB6-A79E-82F957142570}"/>
                </a:ext>
              </a:extLst>
            </p:cNvPr>
            <p:cNvPicPr>
              <a:picLocks noChangeAspect="1"/>
            </p:cNvPicPr>
            <p:nvPr/>
          </p:nvPicPr>
          <p:blipFill>
            <a:blip r:embed="rId3"/>
            <a:stretch>
              <a:fillRect/>
            </a:stretch>
          </p:blipFill>
          <p:spPr>
            <a:xfrm>
              <a:off x="2266409" y="2025727"/>
              <a:ext cx="2733815" cy="385782"/>
            </a:xfrm>
            <a:prstGeom prst="rect">
              <a:avLst/>
            </a:prstGeom>
          </p:spPr>
        </p:pic>
        <p:pic>
          <p:nvPicPr>
            <p:cNvPr id="14" name="Picture 13">
              <a:extLst>
                <a:ext uri="{FF2B5EF4-FFF2-40B4-BE49-F238E27FC236}">
                  <a16:creationId xmlns:a16="http://schemas.microsoft.com/office/drawing/2014/main" id="{597C45C8-AD80-5C25-0C44-6F861E62C35E}"/>
                </a:ext>
              </a:extLst>
            </p:cNvPr>
            <p:cNvPicPr>
              <a:picLocks noChangeAspect="1"/>
            </p:cNvPicPr>
            <p:nvPr/>
          </p:nvPicPr>
          <p:blipFill>
            <a:blip r:embed="rId4"/>
            <a:stretch>
              <a:fillRect/>
            </a:stretch>
          </p:blipFill>
          <p:spPr>
            <a:xfrm>
              <a:off x="1056937" y="704768"/>
              <a:ext cx="4181312" cy="1621016"/>
            </a:xfrm>
            <a:prstGeom prst="rect">
              <a:avLst/>
            </a:prstGeom>
          </p:spPr>
        </p:pic>
        <p:pic>
          <p:nvPicPr>
            <p:cNvPr id="16" name="Picture 15">
              <a:extLst>
                <a:ext uri="{FF2B5EF4-FFF2-40B4-BE49-F238E27FC236}">
                  <a16:creationId xmlns:a16="http://schemas.microsoft.com/office/drawing/2014/main" id="{CA2062B8-13AF-1A31-2599-4FE36A33605F}"/>
                </a:ext>
              </a:extLst>
            </p:cNvPr>
            <p:cNvPicPr>
              <a:picLocks noChangeAspect="1"/>
            </p:cNvPicPr>
            <p:nvPr/>
          </p:nvPicPr>
          <p:blipFill>
            <a:blip r:embed="rId5"/>
            <a:stretch>
              <a:fillRect/>
            </a:stretch>
          </p:blipFill>
          <p:spPr>
            <a:xfrm>
              <a:off x="248877" y="860244"/>
              <a:ext cx="1000177" cy="219086"/>
            </a:xfrm>
            <a:prstGeom prst="rect">
              <a:avLst/>
            </a:prstGeom>
          </p:spPr>
        </p:pic>
        <p:pic>
          <p:nvPicPr>
            <p:cNvPr id="20" name="Picture 19">
              <a:extLst>
                <a:ext uri="{FF2B5EF4-FFF2-40B4-BE49-F238E27FC236}">
                  <a16:creationId xmlns:a16="http://schemas.microsoft.com/office/drawing/2014/main" id="{76D18255-0B19-B196-A028-2CF622D730A2}"/>
                </a:ext>
              </a:extLst>
            </p:cNvPr>
            <p:cNvPicPr>
              <a:picLocks noChangeAspect="1"/>
            </p:cNvPicPr>
            <p:nvPr/>
          </p:nvPicPr>
          <p:blipFill>
            <a:blip r:embed="rId6"/>
            <a:stretch>
              <a:fillRect/>
            </a:stretch>
          </p:blipFill>
          <p:spPr>
            <a:xfrm>
              <a:off x="381499" y="3120338"/>
              <a:ext cx="5547062" cy="1673060"/>
            </a:xfrm>
            <a:prstGeom prst="rect">
              <a:avLst/>
            </a:prstGeom>
          </p:spPr>
        </p:pic>
        <p:sp>
          <p:nvSpPr>
            <p:cNvPr id="21" name="Rectangle 20">
              <a:extLst>
                <a:ext uri="{FF2B5EF4-FFF2-40B4-BE49-F238E27FC236}">
                  <a16:creationId xmlns:a16="http://schemas.microsoft.com/office/drawing/2014/main" id="{FC2FC850-FAD2-1A8A-8F71-0CA02A6E652B}"/>
                </a:ext>
              </a:extLst>
            </p:cNvPr>
            <p:cNvSpPr/>
            <p:nvPr/>
          </p:nvSpPr>
          <p:spPr>
            <a:xfrm>
              <a:off x="4787065" y="4513353"/>
              <a:ext cx="184731" cy="300082"/>
            </a:xfrm>
            <a:prstGeom prst="rect">
              <a:avLst/>
            </a:prstGeom>
            <a:solidFill>
              <a:schemeClr val="bg1"/>
            </a:solidFill>
          </p:spPr>
          <p:txBody>
            <a:bodyPr wrap="none" rtlCol="0" anchor="ctr">
              <a:spAutoFit/>
            </a:bodyPr>
            <a:lstStyle/>
            <a:p>
              <a:pPr algn="l"/>
              <a:endParaRPr lang="en-US" sz="1350" dirty="0">
                <a:latin typeface="Brandon Grotesque" panose="020B0503020203060202" pitchFamily="34" charset="77"/>
              </a:endParaRPr>
            </a:p>
          </p:txBody>
        </p:sp>
        <p:pic>
          <p:nvPicPr>
            <p:cNvPr id="23" name="Picture 22">
              <a:extLst>
                <a:ext uri="{FF2B5EF4-FFF2-40B4-BE49-F238E27FC236}">
                  <a16:creationId xmlns:a16="http://schemas.microsoft.com/office/drawing/2014/main" id="{3E99A90B-7D06-283C-FBE3-29C5152AA4AE}"/>
                </a:ext>
              </a:extLst>
            </p:cNvPr>
            <p:cNvPicPr>
              <a:picLocks noChangeAspect="1"/>
            </p:cNvPicPr>
            <p:nvPr/>
          </p:nvPicPr>
          <p:blipFill>
            <a:blip r:embed="rId7"/>
            <a:srcRect b="23544"/>
            <a:stretch/>
          </p:blipFill>
          <p:spPr>
            <a:xfrm>
              <a:off x="656907" y="2315359"/>
              <a:ext cx="5148668" cy="750546"/>
            </a:xfrm>
            <a:prstGeom prst="rect">
              <a:avLst/>
            </a:prstGeom>
          </p:spPr>
        </p:pic>
        <p:sp>
          <p:nvSpPr>
            <p:cNvPr id="24" name="Rectangle 23">
              <a:extLst>
                <a:ext uri="{FF2B5EF4-FFF2-40B4-BE49-F238E27FC236}">
                  <a16:creationId xmlns:a16="http://schemas.microsoft.com/office/drawing/2014/main" id="{25BEB73A-1105-4EB1-D26C-6C5A376E927D}"/>
                </a:ext>
              </a:extLst>
            </p:cNvPr>
            <p:cNvSpPr/>
            <p:nvPr/>
          </p:nvSpPr>
          <p:spPr>
            <a:xfrm>
              <a:off x="4787065" y="4396831"/>
              <a:ext cx="184731" cy="300082"/>
            </a:xfrm>
            <a:prstGeom prst="rect">
              <a:avLst/>
            </a:prstGeom>
            <a:solidFill>
              <a:schemeClr val="bg1"/>
            </a:solidFill>
          </p:spPr>
          <p:txBody>
            <a:bodyPr wrap="none" rtlCol="0" anchor="ctr">
              <a:spAutoFit/>
            </a:bodyPr>
            <a:lstStyle/>
            <a:p>
              <a:pPr algn="l"/>
              <a:endParaRPr lang="en-US" sz="1350" dirty="0">
                <a:latin typeface="Brandon Grotesque" panose="020B0503020203060202" pitchFamily="34" charset="77"/>
              </a:endParaRPr>
            </a:p>
          </p:txBody>
        </p:sp>
      </p:grpSp>
    </p:spTree>
    <p:extLst>
      <p:ext uri="{BB962C8B-B14F-4D97-AF65-F5344CB8AC3E}">
        <p14:creationId xmlns:p14="http://schemas.microsoft.com/office/powerpoint/2010/main" val="25923051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7FBA5-0C07-3ABA-F614-BE70A283F84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0C8E100-9902-584E-E358-A907DCC00E49}"/>
              </a:ext>
            </a:extLst>
          </p:cNvPr>
          <p:cNvSpPr txBox="1"/>
          <p:nvPr/>
        </p:nvSpPr>
        <p:spPr>
          <a:xfrm>
            <a:off x="510154" y="4804946"/>
            <a:ext cx="606158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750" i="1" dirty="0">
                <a:solidFill>
                  <a:schemeClr val="bg1">
                    <a:lumMod val="75000"/>
                  </a:schemeClr>
                </a:solidFill>
                <a:latin typeface="Brandon Grotesque" panose="020B0503020203060202" pitchFamily="34" charset="77"/>
              </a:rPr>
              <a:t>FT: </a:t>
            </a:r>
            <a:r>
              <a:rPr lang="en-US" sz="750" i="1" dirty="0">
                <a:solidFill>
                  <a:schemeClr val="bg1">
                    <a:lumMod val="75000"/>
                  </a:schemeClr>
                </a:solidFill>
                <a:latin typeface="Brandon Grotesque" panose="020B0503020203060202" pitchFamily="34" charset="77"/>
                <a:hlinkClick r:id="rId3"/>
              </a:rPr>
              <a:t>www.ft.com/content/4a10d3f6-23d5-11db-ae89-0000779e2340</a:t>
            </a:r>
            <a:r>
              <a:rPr lang="en-US" sz="750" i="1" dirty="0">
                <a:solidFill>
                  <a:schemeClr val="bg1">
                    <a:lumMod val="75000"/>
                  </a:schemeClr>
                </a:solidFill>
                <a:latin typeface="Brandon Grotesque" panose="020B0503020203060202" pitchFamily="34" charset="77"/>
              </a:rPr>
              <a:t>. </a:t>
            </a:r>
            <a:r>
              <a:rPr lang="en-GB" altLang="ja-JP" sz="800" dirty="0">
                <a:solidFill>
                  <a:schemeClr val="bg1"/>
                </a:solidFill>
                <a:latin typeface="+mj-lt"/>
                <a:ea typeface="MS PGothic" pitchFamily="34" charset="-128"/>
              </a:rPr>
              <a:t>. </a:t>
            </a:r>
            <a:r>
              <a:rPr lang="en-US" sz="800" kern="0" dirty="0">
                <a:solidFill>
                  <a:schemeClr val="bg1"/>
                </a:solidFill>
                <a:latin typeface="+mj-lt"/>
              </a:rPr>
              <a:t>Any data on past performance or results, modeling or back testing contained herein is no indication as to performance or results.</a:t>
            </a:r>
            <a:endParaRPr lang="en-US" sz="750" i="1" dirty="0">
              <a:solidFill>
                <a:schemeClr val="bg1">
                  <a:lumMod val="75000"/>
                </a:schemeClr>
              </a:solidFill>
              <a:latin typeface="Brandon Grotesque" panose="020B0503020203060202" pitchFamily="34" charset="77"/>
            </a:endParaRPr>
          </a:p>
        </p:txBody>
      </p:sp>
      <p:pic>
        <p:nvPicPr>
          <p:cNvPr id="6" name="Picture 5">
            <a:extLst>
              <a:ext uri="{FF2B5EF4-FFF2-40B4-BE49-F238E27FC236}">
                <a16:creationId xmlns:a16="http://schemas.microsoft.com/office/drawing/2014/main" id="{B36EBD21-363A-3F7C-12F7-6C6BA70A46BE}"/>
              </a:ext>
            </a:extLst>
          </p:cNvPr>
          <p:cNvPicPr>
            <a:picLocks noChangeAspect="1"/>
          </p:cNvPicPr>
          <p:nvPr/>
        </p:nvPicPr>
        <p:blipFill>
          <a:blip r:embed="rId4"/>
          <a:stretch>
            <a:fillRect/>
          </a:stretch>
        </p:blipFill>
        <p:spPr>
          <a:xfrm>
            <a:off x="275009" y="643782"/>
            <a:ext cx="3690900" cy="1737243"/>
          </a:xfrm>
          <a:prstGeom prst="rect">
            <a:avLst/>
          </a:prstGeom>
        </p:spPr>
      </p:pic>
      <p:pic>
        <p:nvPicPr>
          <p:cNvPr id="8" name="Picture 7">
            <a:extLst>
              <a:ext uri="{FF2B5EF4-FFF2-40B4-BE49-F238E27FC236}">
                <a16:creationId xmlns:a16="http://schemas.microsoft.com/office/drawing/2014/main" id="{823335B1-4302-6CD2-414C-7AC7BFAB22F9}"/>
              </a:ext>
            </a:extLst>
          </p:cNvPr>
          <p:cNvPicPr>
            <a:picLocks noChangeAspect="1"/>
          </p:cNvPicPr>
          <p:nvPr/>
        </p:nvPicPr>
        <p:blipFill>
          <a:blip r:embed="rId5"/>
          <a:stretch>
            <a:fillRect/>
          </a:stretch>
        </p:blipFill>
        <p:spPr>
          <a:xfrm>
            <a:off x="3218408" y="1170066"/>
            <a:ext cx="2733815" cy="385782"/>
          </a:xfrm>
          <a:prstGeom prst="rect">
            <a:avLst/>
          </a:prstGeom>
        </p:spPr>
      </p:pic>
      <p:pic>
        <p:nvPicPr>
          <p:cNvPr id="11" name="Picture 10">
            <a:extLst>
              <a:ext uri="{FF2B5EF4-FFF2-40B4-BE49-F238E27FC236}">
                <a16:creationId xmlns:a16="http://schemas.microsoft.com/office/drawing/2014/main" id="{0F9E0341-67CE-7C59-A3F2-15C61AD0EE94}"/>
              </a:ext>
            </a:extLst>
          </p:cNvPr>
          <p:cNvPicPr>
            <a:picLocks noChangeAspect="1"/>
          </p:cNvPicPr>
          <p:nvPr/>
        </p:nvPicPr>
        <p:blipFill>
          <a:blip r:embed="rId6"/>
          <a:stretch>
            <a:fillRect/>
          </a:stretch>
        </p:blipFill>
        <p:spPr>
          <a:xfrm>
            <a:off x="992606" y="2458654"/>
            <a:ext cx="4525591" cy="2324181"/>
          </a:xfrm>
          <a:prstGeom prst="rect">
            <a:avLst/>
          </a:prstGeom>
        </p:spPr>
      </p:pic>
      <p:sp>
        <p:nvSpPr>
          <p:cNvPr id="5" name="Title 1">
            <a:extLst>
              <a:ext uri="{FF2B5EF4-FFF2-40B4-BE49-F238E27FC236}">
                <a16:creationId xmlns:a16="http://schemas.microsoft.com/office/drawing/2014/main" id="{0130EED1-BB24-FE22-1B05-C6B5CDE2FFF0}"/>
              </a:ext>
            </a:extLst>
          </p:cNvPr>
          <p:cNvSpPr>
            <a:spLocks noGrp="1"/>
          </p:cNvSpPr>
          <p:nvPr>
            <p:ph type="title"/>
          </p:nvPr>
        </p:nvSpPr>
        <p:spPr>
          <a:xfrm>
            <a:off x="185843" y="238636"/>
            <a:ext cx="5845502" cy="409670"/>
          </a:xfrm>
        </p:spPr>
        <p:txBody>
          <a:bodyPr vert="horz" wrap="square" lIns="0" tIns="0" rIns="0" bIns="0" numCol="1" rtlCol="0" anchor="t" anchorCtr="0" compatLnSpc="1">
            <a:prstTxWarp prst="textNoShape">
              <a:avLst/>
            </a:prstTxWarp>
            <a:noAutofit/>
          </a:bodyPr>
          <a:lstStyle/>
          <a:p>
            <a:r>
              <a:rPr lang="en-US" b="1" dirty="0">
                <a:effectLst>
                  <a:outerShdw blurRad="38100" dist="38100" dir="2700000" algn="tl">
                    <a:srgbClr val="000000">
                      <a:alpha val="43137"/>
                    </a:srgbClr>
                  </a:outerShdw>
                </a:effectLst>
              </a:rPr>
              <a:t>The Four Horseman vs Magnificent 7</a:t>
            </a:r>
          </a:p>
        </p:txBody>
      </p:sp>
    </p:spTree>
    <p:extLst>
      <p:ext uri="{BB962C8B-B14F-4D97-AF65-F5344CB8AC3E}">
        <p14:creationId xmlns:p14="http://schemas.microsoft.com/office/powerpoint/2010/main" val="111537992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E3133-8732-B6BB-5350-55CECB0ED7F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1519F44-07E5-928A-F403-A5538714DC1A}"/>
              </a:ext>
            </a:extLst>
          </p:cNvPr>
          <p:cNvSpPr>
            <a:spLocks noGrp="1"/>
          </p:cNvSpPr>
          <p:nvPr>
            <p:ph type="title"/>
          </p:nvPr>
        </p:nvSpPr>
        <p:spPr>
          <a:xfrm>
            <a:off x="134202" y="361972"/>
            <a:ext cx="7658681" cy="346249"/>
          </a:xfrm>
          <a:noFill/>
          <a:ln w="9525">
            <a:noFill/>
            <a:miter lim="800000"/>
            <a:headEnd/>
            <a:tailEnd/>
          </a:ln>
        </p:spPr>
        <p:txBody>
          <a:bodyPr vert="horz" wrap="square" lIns="0" tIns="50941" rIns="0" bIns="50941" numCol="1" anchor="b" anchorCtr="0" compatLnSpc="1">
            <a:prstTxWarp prst="textNoShape">
              <a:avLst/>
            </a:prstTxWarp>
          </a:bodyPr>
          <a:lstStyle/>
          <a:p>
            <a:r>
              <a:rPr lang="en-GB" sz="2200" b="1" dirty="0">
                <a:effectLst>
                  <a:outerShdw blurRad="38100" dist="38100" dir="2700000" algn="tl">
                    <a:srgbClr val="000000">
                      <a:alpha val="43137"/>
                    </a:srgbClr>
                  </a:outerShdw>
                </a:effectLst>
              </a:rPr>
              <a:t>AI Narrative, Retail Investors &amp; FOMO have             Pushed Markets Back to High Levels</a:t>
            </a:r>
            <a:endParaRPr lang="en-US" sz="2200" b="1" dirty="0">
              <a:effectLst>
                <a:outerShdw blurRad="38100" dist="38100" dir="2700000" algn="tl">
                  <a:srgbClr val="000000">
                    <a:alpha val="43137"/>
                  </a:srgbClr>
                </a:outerShdw>
              </a:effectLst>
            </a:endParaRPr>
          </a:p>
        </p:txBody>
      </p:sp>
      <p:sp>
        <p:nvSpPr>
          <p:cNvPr id="4" name="Footer Placeholder 10">
            <a:extLst>
              <a:ext uri="{FF2B5EF4-FFF2-40B4-BE49-F238E27FC236}">
                <a16:creationId xmlns:a16="http://schemas.microsoft.com/office/drawing/2014/main" id="{75632485-645A-6E85-8446-D08DCC88D9C3}"/>
              </a:ext>
            </a:extLst>
          </p:cNvPr>
          <p:cNvSpPr>
            <a:spLocks/>
          </p:cNvSpPr>
          <p:nvPr/>
        </p:nvSpPr>
        <p:spPr bwMode="auto">
          <a:xfrm>
            <a:off x="1489119" y="4804086"/>
            <a:ext cx="4431621" cy="238347"/>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695" dirty="0">
                <a:solidFill>
                  <a:schemeClr val="bg1"/>
                </a:solidFill>
                <a:latin typeface="+mj-lt"/>
                <a:ea typeface="MS PGothic" pitchFamily="34" charset="-128"/>
              </a:rPr>
              <a:t>Source:  Prof Robert J. Shiller. Shillerdata.com. </a:t>
            </a:r>
            <a:r>
              <a:rPr lang="en-US" sz="695" kern="0" dirty="0">
                <a:solidFill>
                  <a:schemeClr val="bg1"/>
                </a:solidFill>
                <a:latin typeface="+mj-lt"/>
              </a:rPr>
              <a:t>Any data on past performance or results, modeling or back testing contained herein is no indication as to performance or results.</a:t>
            </a:r>
          </a:p>
        </p:txBody>
      </p:sp>
      <p:pic>
        <p:nvPicPr>
          <p:cNvPr id="7" name="Picture 6">
            <a:extLst>
              <a:ext uri="{FF2B5EF4-FFF2-40B4-BE49-F238E27FC236}">
                <a16:creationId xmlns:a16="http://schemas.microsoft.com/office/drawing/2014/main" id="{614BFE61-F308-B498-0FA0-552E959FCC49}"/>
              </a:ext>
            </a:extLst>
          </p:cNvPr>
          <p:cNvPicPr>
            <a:picLocks noChangeAspect="1"/>
          </p:cNvPicPr>
          <p:nvPr/>
        </p:nvPicPr>
        <p:blipFill>
          <a:blip r:embed="rId3"/>
          <a:stretch>
            <a:fillRect/>
          </a:stretch>
        </p:blipFill>
        <p:spPr>
          <a:xfrm>
            <a:off x="862481" y="708221"/>
            <a:ext cx="5255881" cy="3816254"/>
          </a:xfrm>
          <a:prstGeom prst="rect">
            <a:avLst/>
          </a:prstGeom>
        </p:spPr>
      </p:pic>
    </p:spTree>
    <p:extLst>
      <p:ext uri="{BB962C8B-B14F-4D97-AF65-F5344CB8AC3E}">
        <p14:creationId xmlns:p14="http://schemas.microsoft.com/office/powerpoint/2010/main" val="15607912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930AC-BCE6-D9C0-86A3-DCA20E2D5FF1}"/>
              </a:ext>
            </a:extLst>
          </p:cNvPr>
          <p:cNvPicPr>
            <a:picLocks noChangeAspect="1"/>
          </p:cNvPicPr>
          <p:nvPr/>
        </p:nvPicPr>
        <p:blipFill>
          <a:blip r:embed="rId2"/>
          <a:stretch>
            <a:fillRect/>
          </a:stretch>
        </p:blipFill>
        <p:spPr>
          <a:xfrm>
            <a:off x="4805172" y="2605474"/>
            <a:ext cx="2052828" cy="865088"/>
          </a:xfrm>
          <a:prstGeom prst="rect">
            <a:avLst/>
          </a:prstGeom>
        </p:spPr>
      </p:pic>
      <p:sp>
        <p:nvSpPr>
          <p:cNvPr id="8" name="Footer Placeholder 10">
            <a:extLst>
              <a:ext uri="{FF2B5EF4-FFF2-40B4-BE49-F238E27FC236}">
                <a16:creationId xmlns:a16="http://schemas.microsoft.com/office/drawing/2014/main" id="{6EF75F77-EA2D-415D-CA12-AA344975885A}"/>
              </a:ext>
            </a:extLst>
          </p:cNvPr>
          <p:cNvSpPr>
            <a:spLocks/>
          </p:cNvSpPr>
          <p:nvPr/>
        </p:nvSpPr>
        <p:spPr bwMode="auto">
          <a:xfrm>
            <a:off x="1677119" y="4631465"/>
            <a:ext cx="6117964" cy="332219"/>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500" kern="0" dirty="0">
                <a:solidFill>
                  <a:schemeClr val="bg1"/>
                </a:solidFill>
                <a:latin typeface="+mj-lt"/>
              </a:rPr>
              <a:t>Source:  </a:t>
            </a:r>
            <a:r>
              <a:rPr lang="en-US" altLang="ja-JP" sz="500" kern="0" dirty="0">
                <a:solidFill>
                  <a:schemeClr val="bg1"/>
                </a:solidFill>
                <a:latin typeface="+mj-lt"/>
              </a:rPr>
              <a:t>FT: </a:t>
            </a:r>
            <a:r>
              <a:rPr lang="en-US" altLang="ja-JP" sz="500" kern="0" dirty="0">
                <a:solidFill>
                  <a:schemeClr val="bg1"/>
                </a:solidFill>
                <a:latin typeface="+mj-lt"/>
                <a:hlinkClick r:id="rId3"/>
              </a:rPr>
              <a:t>https://www.ft.com/content/04dfd7c7-db53-4c64-881c-057b4300a83c</a:t>
            </a:r>
            <a:r>
              <a:rPr lang="en-US" altLang="ja-JP" sz="500" kern="0" dirty="0">
                <a:solidFill>
                  <a:schemeClr val="bg1"/>
                </a:solidFill>
                <a:latin typeface="+mj-lt"/>
              </a:rPr>
              <a:t>; </a:t>
            </a:r>
            <a:r>
              <a:rPr lang="en-US" altLang="ja-JP" sz="500" kern="0" dirty="0">
                <a:solidFill>
                  <a:schemeClr val="bg1"/>
                </a:solidFill>
                <a:latin typeface="+mj-lt"/>
                <a:hlinkClick r:id="rId4"/>
              </a:rPr>
              <a:t>www.ft.com/content/79a34364-309f-4bd1-8f87-9d45e44cd0f7</a:t>
            </a:r>
            <a:r>
              <a:rPr lang="en-US" altLang="ja-JP" sz="500" kern="0" dirty="0">
                <a:solidFill>
                  <a:schemeClr val="bg1"/>
                </a:solidFill>
                <a:latin typeface="+mj-lt"/>
              </a:rPr>
              <a:t> &amp;</a:t>
            </a:r>
          </a:p>
          <a:p>
            <a:pPr>
              <a:tabLst>
                <a:tab pos="58833" algn="l"/>
              </a:tabLst>
            </a:pPr>
            <a:r>
              <a:rPr lang="en-US" sz="500" kern="0" dirty="0">
                <a:solidFill>
                  <a:schemeClr val="bg1"/>
                </a:solidFill>
                <a:latin typeface="+mj-lt"/>
              </a:rPr>
              <a:t>NYT: </a:t>
            </a:r>
            <a:r>
              <a:rPr lang="en-US" sz="500" kern="0" dirty="0">
                <a:solidFill>
                  <a:schemeClr val="bg1"/>
                </a:solidFill>
                <a:latin typeface="+mj-lt"/>
                <a:hlinkClick r:id="rId5"/>
              </a:rPr>
              <a:t>www.nytimes.com/2023/12/20/world/europe/poland-state-tv-protest.html?searchResultPosition=3</a:t>
            </a:r>
            <a:endParaRPr lang="en-US" sz="500" kern="0" dirty="0">
              <a:solidFill>
                <a:schemeClr val="bg1"/>
              </a:solidFill>
              <a:latin typeface="+mj-lt"/>
            </a:endParaRPr>
          </a:p>
          <a:p>
            <a:pPr>
              <a:tabLst>
                <a:tab pos="58833" algn="l"/>
              </a:tabLst>
            </a:pPr>
            <a:r>
              <a:rPr lang="en-US" sz="500" kern="0" dirty="0">
                <a:solidFill>
                  <a:schemeClr val="bg1"/>
                </a:solidFill>
                <a:latin typeface="+mj-lt"/>
              </a:rPr>
              <a:t>Bloomberg: </a:t>
            </a:r>
            <a:r>
              <a:rPr lang="en-US" sz="500" kern="0" dirty="0">
                <a:solidFill>
                  <a:schemeClr val="bg1"/>
                </a:solidFill>
                <a:latin typeface="+mj-lt"/>
                <a:hlinkClick r:id="rId6"/>
              </a:rPr>
              <a:t>https://www.bloomberg.com/news/newsletters/2023-12-23/how-china-and-cold-war-ii-are-upending-the-international-order?sref=OPW5PPeD</a:t>
            </a:r>
            <a:endParaRPr lang="en-US" sz="500" kern="0" dirty="0">
              <a:solidFill>
                <a:schemeClr val="bg1"/>
              </a:solidFill>
              <a:latin typeface="+mj-lt"/>
            </a:endParaRPr>
          </a:p>
          <a:p>
            <a:pPr>
              <a:tabLst>
                <a:tab pos="58833" algn="l"/>
              </a:tabLst>
            </a:pPr>
            <a:r>
              <a:rPr lang="en-US" sz="500" kern="0" dirty="0">
                <a:solidFill>
                  <a:schemeClr val="bg1"/>
                </a:solidFill>
                <a:latin typeface="+mj-lt"/>
                <a:hlinkClick r:id="rId7"/>
              </a:rPr>
              <a:t>https://www.bbc.com/news/world-europe-67724357</a:t>
            </a:r>
            <a:r>
              <a:rPr lang="en-US" sz="500" kern="0" dirty="0">
                <a:solidFill>
                  <a:schemeClr val="bg1"/>
                </a:solidFill>
                <a:latin typeface="+mj-lt"/>
              </a:rPr>
              <a:t>, https://www.bloomberg.com/graphics/2024-trump-europe-populists/?sref=OPW5PPeD</a:t>
            </a:r>
          </a:p>
        </p:txBody>
      </p:sp>
      <p:sp>
        <p:nvSpPr>
          <p:cNvPr id="9" name="Title 1">
            <a:extLst>
              <a:ext uri="{FF2B5EF4-FFF2-40B4-BE49-F238E27FC236}">
                <a16:creationId xmlns:a16="http://schemas.microsoft.com/office/drawing/2014/main" id="{C6403BE7-BEF0-A825-C3B6-72E437FE117A}"/>
              </a:ext>
            </a:extLst>
          </p:cNvPr>
          <p:cNvSpPr>
            <a:spLocks noGrp="1"/>
          </p:cNvSpPr>
          <p:nvPr>
            <p:ph type="title"/>
          </p:nvPr>
        </p:nvSpPr>
        <p:spPr>
          <a:xfrm>
            <a:off x="111845" y="222791"/>
            <a:ext cx="7303035" cy="352985"/>
          </a:xfrm>
        </p:spPr>
        <p:txBody>
          <a:bodyPr/>
          <a:lstStyle/>
          <a:p>
            <a:r>
              <a:rPr lang="en-US" sz="2400" b="1" dirty="0">
                <a:effectLst>
                  <a:outerShdw blurRad="38100" dist="38100" dir="2700000" algn="tl">
                    <a:srgbClr val="000000">
                      <a:alpha val="43137"/>
                    </a:srgbClr>
                  </a:outerShdw>
                </a:effectLst>
              </a:rPr>
              <a:t>“Strongman” Narrative. Increases Uncertainty</a:t>
            </a:r>
          </a:p>
        </p:txBody>
      </p:sp>
      <p:pic>
        <p:nvPicPr>
          <p:cNvPr id="3" name="Picture 2">
            <a:extLst>
              <a:ext uri="{FF2B5EF4-FFF2-40B4-BE49-F238E27FC236}">
                <a16:creationId xmlns:a16="http://schemas.microsoft.com/office/drawing/2014/main" id="{E57D3FD3-6C2B-261F-BCCC-33B2C496CA21}"/>
              </a:ext>
            </a:extLst>
          </p:cNvPr>
          <p:cNvPicPr>
            <a:picLocks noChangeAspect="1"/>
          </p:cNvPicPr>
          <p:nvPr/>
        </p:nvPicPr>
        <p:blipFill>
          <a:blip r:embed="rId8"/>
          <a:stretch>
            <a:fillRect/>
          </a:stretch>
        </p:blipFill>
        <p:spPr>
          <a:xfrm>
            <a:off x="126699" y="979774"/>
            <a:ext cx="1724608" cy="622452"/>
          </a:xfrm>
          <a:prstGeom prst="rect">
            <a:avLst/>
          </a:prstGeom>
        </p:spPr>
      </p:pic>
      <p:pic>
        <p:nvPicPr>
          <p:cNvPr id="6" name="Picture 5">
            <a:extLst>
              <a:ext uri="{FF2B5EF4-FFF2-40B4-BE49-F238E27FC236}">
                <a16:creationId xmlns:a16="http://schemas.microsoft.com/office/drawing/2014/main" id="{1D7DF3A5-76EE-5BBB-BDBE-41AB78CD2FAA}"/>
              </a:ext>
            </a:extLst>
          </p:cNvPr>
          <p:cNvPicPr>
            <a:picLocks noChangeAspect="1"/>
          </p:cNvPicPr>
          <p:nvPr/>
        </p:nvPicPr>
        <p:blipFill>
          <a:blip r:embed="rId9"/>
          <a:stretch>
            <a:fillRect/>
          </a:stretch>
        </p:blipFill>
        <p:spPr>
          <a:xfrm>
            <a:off x="2338784" y="721538"/>
            <a:ext cx="2260923" cy="289141"/>
          </a:xfrm>
          <a:prstGeom prst="rect">
            <a:avLst/>
          </a:prstGeom>
        </p:spPr>
      </p:pic>
      <p:pic>
        <p:nvPicPr>
          <p:cNvPr id="10" name="Picture 9">
            <a:extLst>
              <a:ext uri="{FF2B5EF4-FFF2-40B4-BE49-F238E27FC236}">
                <a16:creationId xmlns:a16="http://schemas.microsoft.com/office/drawing/2014/main" id="{6ACDF1DA-7DA1-67BD-A839-38D53B105ED9}"/>
              </a:ext>
            </a:extLst>
          </p:cNvPr>
          <p:cNvPicPr>
            <a:picLocks noChangeAspect="1"/>
          </p:cNvPicPr>
          <p:nvPr/>
        </p:nvPicPr>
        <p:blipFill>
          <a:blip r:embed="rId10"/>
          <a:srcRect b="43157"/>
          <a:stretch/>
        </p:blipFill>
        <p:spPr>
          <a:xfrm>
            <a:off x="126699" y="2291176"/>
            <a:ext cx="2736976" cy="426899"/>
          </a:xfrm>
          <a:prstGeom prst="rect">
            <a:avLst/>
          </a:prstGeom>
        </p:spPr>
      </p:pic>
      <p:pic>
        <p:nvPicPr>
          <p:cNvPr id="12" name="Picture 11">
            <a:extLst>
              <a:ext uri="{FF2B5EF4-FFF2-40B4-BE49-F238E27FC236}">
                <a16:creationId xmlns:a16="http://schemas.microsoft.com/office/drawing/2014/main" id="{594BFBDC-CDD1-F9EF-5441-D44C08EDAAF2}"/>
              </a:ext>
            </a:extLst>
          </p:cNvPr>
          <p:cNvPicPr>
            <a:picLocks noChangeAspect="1"/>
          </p:cNvPicPr>
          <p:nvPr/>
        </p:nvPicPr>
        <p:blipFill>
          <a:blip r:embed="rId11"/>
          <a:stretch>
            <a:fillRect/>
          </a:stretch>
        </p:blipFill>
        <p:spPr>
          <a:xfrm>
            <a:off x="4637355" y="3874560"/>
            <a:ext cx="2271024" cy="668705"/>
          </a:xfrm>
          <a:prstGeom prst="rect">
            <a:avLst/>
          </a:prstGeom>
        </p:spPr>
      </p:pic>
      <p:pic>
        <p:nvPicPr>
          <p:cNvPr id="14" name="Picture 13">
            <a:extLst>
              <a:ext uri="{FF2B5EF4-FFF2-40B4-BE49-F238E27FC236}">
                <a16:creationId xmlns:a16="http://schemas.microsoft.com/office/drawing/2014/main" id="{4638328F-4D0C-BB3E-7879-3F37EE7E3B37}"/>
              </a:ext>
            </a:extLst>
          </p:cNvPr>
          <p:cNvPicPr>
            <a:picLocks noChangeAspect="1"/>
          </p:cNvPicPr>
          <p:nvPr/>
        </p:nvPicPr>
        <p:blipFill>
          <a:blip r:embed="rId12"/>
          <a:stretch>
            <a:fillRect/>
          </a:stretch>
        </p:blipFill>
        <p:spPr>
          <a:xfrm>
            <a:off x="-8315" y="3267155"/>
            <a:ext cx="3181283" cy="402589"/>
          </a:xfrm>
          <a:prstGeom prst="rect">
            <a:avLst/>
          </a:prstGeom>
        </p:spPr>
      </p:pic>
      <p:pic>
        <p:nvPicPr>
          <p:cNvPr id="16" name="Picture 15">
            <a:extLst>
              <a:ext uri="{FF2B5EF4-FFF2-40B4-BE49-F238E27FC236}">
                <a16:creationId xmlns:a16="http://schemas.microsoft.com/office/drawing/2014/main" id="{E9D3B714-5218-AD5C-07AA-743981466EEE}"/>
              </a:ext>
            </a:extLst>
          </p:cNvPr>
          <p:cNvPicPr>
            <a:picLocks noChangeAspect="1"/>
          </p:cNvPicPr>
          <p:nvPr/>
        </p:nvPicPr>
        <p:blipFill>
          <a:blip r:embed="rId13"/>
          <a:stretch>
            <a:fillRect/>
          </a:stretch>
        </p:blipFill>
        <p:spPr>
          <a:xfrm>
            <a:off x="4069137" y="2288079"/>
            <a:ext cx="1333929" cy="328222"/>
          </a:xfrm>
          <a:prstGeom prst="rect">
            <a:avLst/>
          </a:prstGeom>
        </p:spPr>
      </p:pic>
      <p:pic>
        <p:nvPicPr>
          <p:cNvPr id="18" name="Picture 17">
            <a:extLst>
              <a:ext uri="{FF2B5EF4-FFF2-40B4-BE49-F238E27FC236}">
                <a16:creationId xmlns:a16="http://schemas.microsoft.com/office/drawing/2014/main" id="{4C70EDAC-9B1F-FA60-39AA-E5FCDEC6FC1E}"/>
              </a:ext>
            </a:extLst>
          </p:cNvPr>
          <p:cNvPicPr>
            <a:picLocks noChangeAspect="1"/>
          </p:cNvPicPr>
          <p:nvPr/>
        </p:nvPicPr>
        <p:blipFill>
          <a:blip r:embed="rId14"/>
          <a:stretch>
            <a:fillRect/>
          </a:stretch>
        </p:blipFill>
        <p:spPr>
          <a:xfrm>
            <a:off x="4736102" y="3596792"/>
            <a:ext cx="1987747" cy="327016"/>
          </a:xfrm>
          <a:prstGeom prst="rect">
            <a:avLst/>
          </a:prstGeom>
        </p:spPr>
      </p:pic>
      <p:pic>
        <p:nvPicPr>
          <p:cNvPr id="20" name="Picture 19">
            <a:extLst>
              <a:ext uri="{FF2B5EF4-FFF2-40B4-BE49-F238E27FC236}">
                <a16:creationId xmlns:a16="http://schemas.microsoft.com/office/drawing/2014/main" id="{AFDFAE72-E263-518F-7290-9A667B4068C3}"/>
              </a:ext>
            </a:extLst>
          </p:cNvPr>
          <p:cNvPicPr>
            <a:picLocks noChangeAspect="1"/>
          </p:cNvPicPr>
          <p:nvPr/>
        </p:nvPicPr>
        <p:blipFill>
          <a:blip r:embed="rId15"/>
          <a:stretch>
            <a:fillRect/>
          </a:stretch>
        </p:blipFill>
        <p:spPr>
          <a:xfrm>
            <a:off x="-62678" y="3716683"/>
            <a:ext cx="3531924" cy="488848"/>
          </a:xfrm>
          <a:prstGeom prst="rect">
            <a:avLst/>
          </a:prstGeom>
        </p:spPr>
      </p:pic>
      <p:pic>
        <p:nvPicPr>
          <p:cNvPr id="22" name="Picture 21">
            <a:extLst>
              <a:ext uri="{FF2B5EF4-FFF2-40B4-BE49-F238E27FC236}">
                <a16:creationId xmlns:a16="http://schemas.microsoft.com/office/drawing/2014/main" id="{1B663F14-8915-B7DE-FD9C-2CC356DE6164}"/>
              </a:ext>
            </a:extLst>
          </p:cNvPr>
          <p:cNvPicPr>
            <a:picLocks noChangeAspect="1"/>
          </p:cNvPicPr>
          <p:nvPr/>
        </p:nvPicPr>
        <p:blipFill>
          <a:blip r:embed="rId16"/>
          <a:stretch>
            <a:fillRect/>
          </a:stretch>
        </p:blipFill>
        <p:spPr>
          <a:xfrm>
            <a:off x="318673" y="2795631"/>
            <a:ext cx="1311425" cy="471524"/>
          </a:xfrm>
          <a:prstGeom prst="rect">
            <a:avLst/>
          </a:prstGeom>
        </p:spPr>
      </p:pic>
      <p:pic>
        <p:nvPicPr>
          <p:cNvPr id="24" name="Picture 23">
            <a:extLst>
              <a:ext uri="{FF2B5EF4-FFF2-40B4-BE49-F238E27FC236}">
                <a16:creationId xmlns:a16="http://schemas.microsoft.com/office/drawing/2014/main" id="{3F4E0777-441D-9A4D-CCDA-C1DB11749F57}"/>
              </a:ext>
            </a:extLst>
          </p:cNvPr>
          <p:cNvPicPr>
            <a:picLocks noChangeAspect="1"/>
          </p:cNvPicPr>
          <p:nvPr/>
        </p:nvPicPr>
        <p:blipFill>
          <a:blip r:embed="rId17"/>
          <a:stretch>
            <a:fillRect/>
          </a:stretch>
        </p:blipFill>
        <p:spPr>
          <a:xfrm>
            <a:off x="3560450" y="3626875"/>
            <a:ext cx="926609" cy="7510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8BFC7264-1904-FC6E-7711-9072D3BBCD1C}"/>
              </a:ext>
            </a:extLst>
          </p:cNvPr>
          <p:cNvPicPr>
            <a:picLocks noChangeAspect="1"/>
          </p:cNvPicPr>
          <p:nvPr/>
        </p:nvPicPr>
        <p:blipFill rotWithShape="1">
          <a:blip r:embed="rId18"/>
          <a:srcRect l="33168" t="25420"/>
          <a:stretch/>
        </p:blipFill>
        <p:spPr>
          <a:xfrm>
            <a:off x="5477292" y="1020581"/>
            <a:ext cx="1345075" cy="713232"/>
          </a:xfrm>
          <a:prstGeom prst="rect">
            <a:avLst/>
          </a:prstGeom>
        </p:spPr>
      </p:pic>
      <p:pic>
        <p:nvPicPr>
          <p:cNvPr id="4" name="Picture 3">
            <a:extLst>
              <a:ext uri="{FF2B5EF4-FFF2-40B4-BE49-F238E27FC236}">
                <a16:creationId xmlns:a16="http://schemas.microsoft.com/office/drawing/2014/main" id="{5B349AE3-3B31-1D91-0792-237EB85A393A}"/>
              </a:ext>
            </a:extLst>
          </p:cNvPr>
          <p:cNvPicPr>
            <a:picLocks noChangeAspect="1"/>
          </p:cNvPicPr>
          <p:nvPr/>
        </p:nvPicPr>
        <p:blipFill>
          <a:blip r:embed="rId19"/>
          <a:srcRect r="8017"/>
          <a:stretch/>
        </p:blipFill>
        <p:spPr>
          <a:xfrm>
            <a:off x="1890387" y="1004892"/>
            <a:ext cx="3481713" cy="1202393"/>
          </a:xfrm>
          <a:prstGeom prst="rect">
            <a:avLst/>
          </a:prstGeom>
        </p:spPr>
      </p:pic>
      <p:pic>
        <p:nvPicPr>
          <p:cNvPr id="11" name="Picture 10">
            <a:extLst>
              <a:ext uri="{FF2B5EF4-FFF2-40B4-BE49-F238E27FC236}">
                <a16:creationId xmlns:a16="http://schemas.microsoft.com/office/drawing/2014/main" id="{EAF9B255-6309-F33B-ECD0-FA3E566378E0}"/>
              </a:ext>
            </a:extLst>
          </p:cNvPr>
          <p:cNvPicPr>
            <a:picLocks noChangeAspect="1"/>
          </p:cNvPicPr>
          <p:nvPr/>
        </p:nvPicPr>
        <p:blipFill>
          <a:blip r:embed="rId20"/>
          <a:stretch>
            <a:fillRect/>
          </a:stretch>
        </p:blipFill>
        <p:spPr>
          <a:xfrm>
            <a:off x="2814720" y="2827778"/>
            <a:ext cx="1921381" cy="327015"/>
          </a:xfrm>
          <a:prstGeom prst="rect">
            <a:avLst/>
          </a:prstGeom>
        </p:spPr>
      </p:pic>
    </p:spTree>
    <p:extLst>
      <p:ext uri="{BB962C8B-B14F-4D97-AF65-F5344CB8AC3E}">
        <p14:creationId xmlns:p14="http://schemas.microsoft.com/office/powerpoint/2010/main" val="111610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9B550-1BC6-DDCA-0BB4-5DEC21FB6C9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E341D7A-ADFC-A3E9-488C-1DA4F28FF87B}"/>
              </a:ext>
            </a:extLst>
          </p:cNvPr>
          <p:cNvPicPr>
            <a:picLocks noChangeAspect="1"/>
          </p:cNvPicPr>
          <p:nvPr/>
        </p:nvPicPr>
        <p:blipFill>
          <a:blip r:embed="rId3"/>
          <a:stretch>
            <a:fillRect/>
          </a:stretch>
        </p:blipFill>
        <p:spPr>
          <a:xfrm>
            <a:off x="345301" y="1190653"/>
            <a:ext cx="5728485" cy="2434606"/>
          </a:xfrm>
          <a:prstGeom prst="rect">
            <a:avLst/>
          </a:prstGeom>
        </p:spPr>
      </p:pic>
      <p:sp>
        <p:nvSpPr>
          <p:cNvPr id="9" name="Title 8">
            <a:extLst>
              <a:ext uri="{FF2B5EF4-FFF2-40B4-BE49-F238E27FC236}">
                <a16:creationId xmlns:a16="http://schemas.microsoft.com/office/drawing/2014/main" id="{4DE70ED0-A54D-5798-3A0F-FDE64A9B9894}"/>
              </a:ext>
            </a:extLst>
          </p:cNvPr>
          <p:cNvSpPr>
            <a:spLocks noGrp="1"/>
          </p:cNvSpPr>
          <p:nvPr>
            <p:ph type="title"/>
          </p:nvPr>
        </p:nvSpPr>
        <p:spPr>
          <a:xfrm>
            <a:off x="225045" y="365617"/>
            <a:ext cx="8085711" cy="346249"/>
          </a:xfrm>
          <a:noFill/>
          <a:ln w="9525">
            <a:noFill/>
            <a:miter lim="800000"/>
            <a:headEnd/>
            <a:tailEnd/>
          </a:ln>
        </p:spPr>
        <p:txBody>
          <a:bodyPr vert="horz" wrap="square" lIns="0" tIns="50941" rIns="0" bIns="50941" numCol="1" anchor="b" anchorCtr="0" compatLnSpc="1">
            <a:prstTxWarp prst="textNoShape">
              <a:avLst/>
            </a:prstTxWarp>
          </a:bodyPr>
          <a:lstStyle/>
          <a:p>
            <a:r>
              <a:rPr lang="en-GB" sz="2400" b="1" dirty="0">
                <a:effectLst>
                  <a:outerShdw blurRad="38100" dist="38100" dir="2700000" algn="tl">
                    <a:srgbClr val="000000">
                      <a:alpha val="43137"/>
                    </a:srgbClr>
                  </a:outerShdw>
                </a:effectLst>
              </a:rPr>
              <a:t>Uncertain World: Moving from Gradual                   Globalization to Disruptive Decoupling</a:t>
            </a:r>
            <a:endParaRPr lang="en-US" sz="2400" b="1" dirty="0">
              <a:effectLst>
                <a:outerShdw blurRad="38100" dist="38100" dir="2700000" algn="tl">
                  <a:srgbClr val="000000">
                    <a:alpha val="43137"/>
                  </a:srgbClr>
                </a:outerShdw>
              </a:effectLst>
            </a:endParaRPr>
          </a:p>
        </p:txBody>
      </p:sp>
      <p:sp>
        <p:nvSpPr>
          <p:cNvPr id="4" name="Footer Placeholder 10">
            <a:extLst>
              <a:ext uri="{FF2B5EF4-FFF2-40B4-BE49-F238E27FC236}">
                <a16:creationId xmlns:a16="http://schemas.microsoft.com/office/drawing/2014/main" id="{0AFB7814-7054-C901-451C-DA19F4311AF2}"/>
              </a:ext>
            </a:extLst>
          </p:cNvPr>
          <p:cNvSpPr>
            <a:spLocks/>
          </p:cNvSpPr>
          <p:nvPr/>
        </p:nvSpPr>
        <p:spPr bwMode="auto">
          <a:xfrm>
            <a:off x="1105071" y="4647852"/>
            <a:ext cx="5678231" cy="345299"/>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695" dirty="0">
                <a:solidFill>
                  <a:schemeClr val="bg1"/>
                </a:solidFill>
                <a:latin typeface="+mj-lt"/>
                <a:ea typeface="MS PGothic" pitchFamily="34" charset="-128"/>
              </a:rPr>
              <a:t>Source:  St Lous Fed/Economic Uncertainty Policy Unit Professors Baker, Bloom, Davis. FT and Bloomberg: </a:t>
            </a:r>
            <a:r>
              <a:rPr lang="en-US" sz="695" dirty="0">
                <a:solidFill>
                  <a:schemeClr val="bg1"/>
                </a:solidFill>
                <a:latin typeface="+mj-lt"/>
                <a:ea typeface="MS PGothic" pitchFamily="34" charset="-128"/>
              </a:rPr>
              <a:t>Trade on Edge as Trump Tariffs</a:t>
            </a:r>
            <a:br>
              <a:rPr lang="en-US" sz="695" dirty="0">
                <a:solidFill>
                  <a:schemeClr val="bg1"/>
                </a:solidFill>
                <a:latin typeface="+mj-lt"/>
                <a:ea typeface="MS PGothic" pitchFamily="34" charset="-128"/>
              </a:rPr>
            </a:br>
            <a:r>
              <a:rPr lang="en-US" sz="695" dirty="0">
                <a:solidFill>
                  <a:schemeClr val="bg1"/>
                </a:solidFill>
                <a:latin typeface="+mj-lt"/>
                <a:ea typeface="MS PGothic" pitchFamily="34" charset="-128"/>
              </a:rPr>
              <a:t>Around Corner: Bloomberg Tracker, </a:t>
            </a:r>
            <a:r>
              <a:rPr lang="en-GB" altLang="ja-JP" sz="695" dirty="0">
                <a:solidFill>
                  <a:schemeClr val="bg1"/>
                </a:solidFill>
                <a:latin typeface="+mj-lt"/>
                <a:ea typeface="MS PGothic" pitchFamily="34" charset="-128"/>
              </a:rPr>
              <a:t> Dec 2024.</a:t>
            </a:r>
            <a:r>
              <a:rPr lang="en-US" sz="695" kern="0" dirty="0">
                <a:solidFill>
                  <a:schemeClr val="bg1"/>
                </a:solidFill>
                <a:latin typeface="+mj-lt"/>
              </a:rPr>
              <a:t> Any data on past performance or results, modeling or back testing contained herein is no indication as to performance or results.</a:t>
            </a:r>
            <a:endParaRPr lang="en-US" sz="695" dirty="0">
              <a:solidFill>
                <a:schemeClr val="bg1"/>
              </a:solidFill>
              <a:latin typeface="+mj-lt"/>
              <a:ea typeface="MS PGothic" pitchFamily="34" charset="-128"/>
            </a:endParaRPr>
          </a:p>
        </p:txBody>
      </p:sp>
      <p:sp>
        <p:nvSpPr>
          <p:cNvPr id="10" name="Rectangle 9">
            <a:extLst>
              <a:ext uri="{FF2B5EF4-FFF2-40B4-BE49-F238E27FC236}">
                <a16:creationId xmlns:a16="http://schemas.microsoft.com/office/drawing/2014/main" id="{CEEFD920-B8F8-DEE7-8D28-0141495C9410}"/>
              </a:ext>
            </a:extLst>
          </p:cNvPr>
          <p:cNvSpPr/>
          <p:nvPr/>
        </p:nvSpPr>
        <p:spPr bwMode="auto">
          <a:xfrm>
            <a:off x="183896" y="711866"/>
            <a:ext cx="6295557" cy="452893"/>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Economic Policy Uncertainty Has Been Growing over the Years</a:t>
            </a:r>
          </a:p>
        </p:txBody>
      </p:sp>
      <p:pic>
        <p:nvPicPr>
          <p:cNvPr id="1026" name="Picture 2">
            <a:extLst>
              <a:ext uri="{FF2B5EF4-FFF2-40B4-BE49-F238E27FC236}">
                <a16:creationId xmlns:a16="http://schemas.microsoft.com/office/drawing/2014/main" id="{A3F1F508-50C4-EDA8-80B6-89DCF4D21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45" y="3736672"/>
            <a:ext cx="2839212" cy="7590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63274E-C4C8-CD3A-656B-228E877CE6B0}"/>
              </a:ext>
            </a:extLst>
          </p:cNvPr>
          <p:cNvPicPr>
            <a:picLocks noChangeAspect="1"/>
          </p:cNvPicPr>
          <p:nvPr/>
        </p:nvPicPr>
        <p:blipFill>
          <a:blip r:embed="rId5"/>
          <a:stretch>
            <a:fillRect/>
          </a:stretch>
        </p:blipFill>
        <p:spPr>
          <a:xfrm>
            <a:off x="3209544" y="3865514"/>
            <a:ext cx="3305556" cy="630253"/>
          </a:xfrm>
          <a:prstGeom prst="rect">
            <a:avLst/>
          </a:prstGeom>
        </p:spPr>
      </p:pic>
      <p:sp>
        <p:nvSpPr>
          <p:cNvPr id="13" name="Rectangle 12">
            <a:extLst>
              <a:ext uri="{FF2B5EF4-FFF2-40B4-BE49-F238E27FC236}">
                <a16:creationId xmlns:a16="http://schemas.microsoft.com/office/drawing/2014/main" id="{F14898C2-DC6B-E2E5-C229-8DE491D8EBEF}"/>
              </a:ext>
            </a:extLst>
          </p:cNvPr>
          <p:cNvSpPr/>
          <p:nvPr/>
        </p:nvSpPr>
        <p:spPr bwMode="auto">
          <a:xfrm>
            <a:off x="3278124" y="3822192"/>
            <a:ext cx="1892808" cy="20116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pic>
        <p:nvPicPr>
          <p:cNvPr id="12" name="Picture 11">
            <a:extLst>
              <a:ext uri="{FF2B5EF4-FFF2-40B4-BE49-F238E27FC236}">
                <a16:creationId xmlns:a16="http://schemas.microsoft.com/office/drawing/2014/main" id="{4EB065FA-0E41-C6FC-8542-35DCC586EAD8}"/>
              </a:ext>
            </a:extLst>
          </p:cNvPr>
          <p:cNvPicPr>
            <a:picLocks noChangeAspect="1"/>
          </p:cNvPicPr>
          <p:nvPr/>
        </p:nvPicPr>
        <p:blipFill>
          <a:blip r:embed="rId6"/>
          <a:stretch>
            <a:fillRect/>
          </a:stretch>
        </p:blipFill>
        <p:spPr>
          <a:xfrm>
            <a:off x="3600935" y="3701403"/>
            <a:ext cx="1333929" cy="280809"/>
          </a:xfrm>
          <a:prstGeom prst="rect">
            <a:avLst/>
          </a:prstGeom>
        </p:spPr>
      </p:pic>
    </p:spTree>
    <p:extLst>
      <p:ext uri="{BB962C8B-B14F-4D97-AF65-F5344CB8AC3E}">
        <p14:creationId xmlns:p14="http://schemas.microsoft.com/office/powerpoint/2010/main" val="310072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8076F-E9BD-33B7-FB97-70982E56AFC9}"/>
              </a:ext>
            </a:extLst>
          </p:cNvPr>
          <p:cNvSpPr>
            <a:spLocks noGrp="1"/>
          </p:cNvSpPr>
          <p:nvPr>
            <p:ph type="title"/>
          </p:nvPr>
        </p:nvSpPr>
        <p:spPr>
          <a:xfrm>
            <a:off x="202185" y="156280"/>
            <a:ext cx="8565828" cy="346249"/>
          </a:xfrm>
        </p:spPr>
        <p:txBody>
          <a:bodyPr/>
          <a:lstStyle/>
          <a:p>
            <a:r>
              <a:rPr lang="en-US" sz="2400" b="1" dirty="0">
                <a:effectLst>
                  <a:outerShdw blurRad="38100" dist="38100" dir="2700000" algn="tl">
                    <a:srgbClr val="000000">
                      <a:alpha val="43137"/>
                    </a:srgbClr>
                  </a:outerShdw>
                </a:effectLst>
              </a:rPr>
              <a:t>Uncertainty – Tariffs and Inflation</a:t>
            </a:r>
          </a:p>
        </p:txBody>
      </p:sp>
      <p:sp>
        <p:nvSpPr>
          <p:cNvPr id="8" name="Rectangle 7">
            <a:extLst>
              <a:ext uri="{FF2B5EF4-FFF2-40B4-BE49-F238E27FC236}">
                <a16:creationId xmlns:a16="http://schemas.microsoft.com/office/drawing/2014/main" id="{E8AB713A-EA45-001D-7D38-65006ED063D5}"/>
              </a:ext>
            </a:extLst>
          </p:cNvPr>
          <p:cNvSpPr/>
          <p:nvPr/>
        </p:nvSpPr>
        <p:spPr bwMode="auto">
          <a:xfrm>
            <a:off x="202185" y="558801"/>
            <a:ext cx="3087847" cy="303356"/>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Consumers are Uncertain</a:t>
            </a:r>
          </a:p>
        </p:txBody>
      </p:sp>
      <p:sp>
        <p:nvSpPr>
          <p:cNvPr id="10" name="Footer Placeholder 10">
            <a:extLst>
              <a:ext uri="{FF2B5EF4-FFF2-40B4-BE49-F238E27FC236}">
                <a16:creationId xmlns:a16="http://schemas.microsoft.com/office/drawing/2014/main" id="{F2FE1EC9-979C-E38A-3338-7B1B45F263A5}"/>
              </a:ext>
            </a:extLst>
          </p:cNvPr>
          <p:cNvSpPr>
            <a:spLocks/>
          </p:cNvSpPr>
          <p:nvPr/>
        </p:nvSpPr>
        <p:spPr bwMode="auto">
          <a:xfrm>
            <a:off x="1508759" y="4673176"/>
            <a:ext cx="4864609" cy="255275"/>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500" dirty="0">
                <a:solidFill>
                  <a:schemeClr val="bg1"/>
                </a:solidFill>
                <a:latin typeface="+mj-lt"/>
                <a:ea typeface="MS PGothic" pitchFamily="34" charset="-128"/>
              </a:rPr>
              <a:t>Source:  Michigan Consumer Survey Dec6th 2024. Initial Survey Results. Bloomberg: </a:t>
            </a:r>
            <a:r>
              <a:rPr lang="en-GB" altLang="ja-JP" sz="500" dirty="0">
                <a:solidFill>
                  <a:schemeClr val="bg1"/>
                </a:solidFill>
                <a:latin typeface="+mj-lt"/>
                <a:ea typeface="MS PGothic" pitchFamily="34" charset="-128"/>
                <a:hlinkClick r:id="rId2"/>
              </a:rPr>
              <a:t>https://www.bloomberg.com/news/articles/2023-10-31/uaw-strike-ups-drivers-writers-union-mark-record-wins-for-us-labor-movement?sref=OPW5PPeD</a:t>
            </a:r>
            <a:r>
              <a:rPr lang="en-GB" altLang="ja-JP" sz="500" dirty="0">
                <a:solidFill>
                  <a:schemeClr val="bg1"/>
                </a:solidFill>
                <a:latin typeface="+mj-lt"/>
                <a:ea typeface="MS PGothic" pitchFamily="34" charset="-128"/>
              </a:rPr>
              <a:t>. BBC: </a:t>
            </a:r>
            <a:r>
              <a:rPr lang="en-GB" altLang="ja-JP" sz="500" dirty="0">
                <a:solidFill>
                  <a:schemeClr val="bg1"/>
                </a:solidFill>
                <a:latin typeface="+mj-lt"/>
                <a:ea typeface="MS PGothic" pitchFamily="34" charset="-128"/>
                <a:hlinkClick r:id="rId3"/>
              </a:rPr>
              <a:t>https://www.bbc.com/news/business-67224476</a:t>
            </a:r>
            <a:r>
              <a:rPr lang="en-GB" altLang="ja-JP" sz="500" dirty="0">
                <a:solidFill>
                  <a:schemeClr val="bg1"/>
                </a:solidFill>
                <a:latin typeface="+mj-lt"/>
                <a:ea typeface="MS PGothic" pitchFamily="34" charset="-128"/>
              </a:rPr>
              <a:t>. </a:t>
            </a:r>
            <a:r>
              <a:rPr lang="en-GB" sz="500" kern="0" dirty="0">
                <a:solidFill>
                  <a:schemeClr val="bg1"/>
                </a:solidFill>
                <a:latin typeface="+mj-lt"/>
                <a:ea typeface="MS PGothic" pitchFamily="34" charset="-128"/>
              </a:rPr>
              <a:t> Oxford Economics; </a:t>
            </a:r>
            <a:r>
              <a:rPr lang="en-US" sz="500" kern="0" dirty="0">
                <a:solidFill>
                  <a:schemeClr val="bg1"/>
                </a:solidFill>
                <a:latin typeface="+mj-lt"/>
                <a:ea typeface="MS PGothic" pitchFamily="34" charset="-128"/>
              </a:rPr>
              <a:t>Key Themes 2025: Global resilience gives way to uncertainty Any</a:t>
            </a:r>
            <a:r>
              <a:rPr lang="en-US" sz="500" kern="0" dirty="0">
                <a:solidFill>
                  <a:schemeClr val="bg1"/>
                </a:solidFill>
                <a:latin typeface="+mj-lt"/>
              </a:rPr>
              <a:t> data on past performance or results, modeling or back testing contained herein is no indication as to performance or results.</a:t>
            </a:r>
          </a:p>
        </p:txBody>
      </p:sp>
      <p:sp>
        <p:nvSpPr>
          <p:cNvPr id="13" name="Rectangle 12">
            <a:extLst>
              <a:ext uri="{FF2B5EF4-FFF2-40B4-BE49-F238E27FC236}">
                <a16:creationId xmlns:a16="http://schemas.microsoft.com/office/drawing/2014/main" id="{D51596E4-B063-19AC-2EBE-0EAFB70F91BE}"/>
              </a:ext>
            </a:extLst>
          </p:cNvPr>
          <p:cNvSpPr/>
          <p:nvPr/>
        </p:nvSpPr>
        <p:spPr bwMode="auto">
          <a:xfrm>
            <a:off x="3669568" y="557554"/>
            <a:ext cx="3087847" cy="303356"/>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Outlook – Oxford Economics</a:t>
            </a:r>
          </a:p>
        </p:txBody>
      </p:sp>
      <p:sp>
        <p:nvSpPr>
          <p:cNvPr id="22" name="TextBox 21">
            <a:extLst>
              <a:ext uri="{FF2B5EF4-FFF2-40B4-BE49-F238E27FC236}">
                <a16:creationId xmlns:a16="http://schemas.microsoft.com/office/drawing/2014/main" id="{4CA3AE78-BB0C-6F37-6C34-1A10FC8146E3}"/>
              </a:ext>
            </a:extLst>
          </p:cNvPr>
          <p:cNvSpPr txBox="1"/>
          <p:nvPr/>
        </p:nvSpPr>
        <p:spPr>
          <a:xfrm>
            <a:off x="3628421" y="951981"/>
            <a:ext cx="3087847" cy="2169825"/>
          </a:xfrm>
          <a:prstGeom prst="rect">
            <a:avLst/>
          </a:prstGeom>
          <a:noFill/>
        </p:spPr>
        <p:txBody>
          <a:bodyPr wrap="square">
            <a:spAutoFit/>
          </a:bodyPr>
          <a:lstStyle/>
          <a:p>
            <a:pPr marL="285750" indent="-285750">
              <a:buFont typeface="Arial" panose="020B0604020202020204" pitchFamily="34" charset="0"/>
              <a:buChar char="•"/>
            </a:pPr>
            <a:r>
              <a:rPr lang="en-US" sz="1500" kern="0" dirty="0"/>
              <a:t>Higher and more volatile prices will be the norm as globalization comes to a halt. </a:t>
            </a:r>
          </a:p>
          <a:p>
            <a:pPr marL="285750" indent="-285750">
              <a:buFont typeface="Arial" panose="020B0604020202020204" pitchFamily="34" charset="0"/>
              <a:buChar char="•"/>
            </a:pPr>
            <a:r>
              <a:rPr lang="en-US" sz="1500" kern="0" dirty="0"/>
              <a:t>Exchange rates, energy prices, import prices, and financing costs are all likely to fluctuate next year as the new US administration's agenda becomes clear. </a:t>
            </a:r>
          </a:p>
        </p:txBody>
      </p:sp>
      <p:pic>
        <p:nvPicPr>
          <p:cNvPr id="4" name="Picture 3">
            <a:extLst>
              <a:ext uri="{FF2B5EF4-FFF2-40B4-BE49-F238E27FC236}">
                <a16:creationId xmlns:a16="http://schemas.microsoft.com/office/drawing/2014/main" id="{A3449CE5-79B9-015E-3686-36ED9503C536}"/>
              </a:ext>
            </a:extLst>
          </p:cNvPr>
          <p:cNvPicPr>
            <a:picLocks noChangeAspect="1"/>
          </p:cNvPicPr>
          <p:nvPr/>
        </p:nvPicPr>
        <p:blipFill>
          <a:blip r:embed="rId4"/>
          <a:stretch>
            <a:fillRect/>
          </a:stretch>
        </p:blipFill>
        <p:spPr>
          <a:xfrm>
            <a:off x="141732" y="4122411"/>
            <a:ext cx="2734220" cy="589112"/>
          </a:xfrm>
          <a:prstGeom prst="rect">
            <a:avLst/>
          </a:prstGeom>
        </p:spPr>
      </p:pic>
      <p:pic>
        <p:nvPicPr>
          <p:cNvPr id="5" name="Picture 4">
            <a:extLst>
              <a:ext uri="{FF2B5EF4-FFF2-40B4-BE49-F238E27FC236}">
                <a16:creationId xmlns:a16="http://schemas.microsoft.com/office/drawing/2014/main" id="{DA068EAC-DB53-2123-9722-B5734F9C7C63}"/>
              </a:ext>
            </a:extLst>
          </p:cNvPr>
          <p:cNvPicPr>
            <a:picLocks noChangeAspect="1"/>
          </p:cNvPicPr>
          <p:nvPr/>
        </p:nvPicPr>
        <p:blipFill>
          <a:blip r:embed="rId5"/>
          <a:stretch>
            <a:fillRect/>
          </a:stretch>
        </p:blipFill>
        <p:spPr>
          <a:xfrm>
            <a:off x="141732" y="3832242"/>
            <a:ext cx="2260923" cy="289141"/>
          </a:xfrm>
          <a:prstGeom prst="rect">
            <a:avLst/>
          </a:prstGeom>
        </p:spPr>
      </p:pic>
      <p:pic>
        <p:nvPicPr>
          <p:cNvPr id="11" name="Picture 10">
            <a:extLst>
              <a:ext uri="{FF2B5EF4-FFF2-40B4-BE49-F238E27FC236}">
                <a16:creationId xmlns:a16="http://schemas.microsoft.com/office/drawing/2014/main" id="{993210F1-F006-5B1E-1522-978BDA229B67}"/>
              </a:ext>
            </a:extLst>
          </p:cNvPr>
          <p:cNvPicPr>
            <a:picLocks noChangeAspect="1"/>
          </p:cNvPicPr>
          <p:nvPr/>
        </p:nvPicPr>
        <p:blipFill>
          <a:blip r:embed="rId6"/>
          <a:stretch>
            <a:fillRect/>
          </a:stretch>
        </p:blipFill>
        <p:spPr>
          <a:xfrm>
            <a:off x="2898938" y="4122411"/>
            <a:ext cx="2642275" cy="598865"/>
          </a:xfrm>
          <a:prstGeom prst="rect">
            <a:avLst/>
          </a:prstGeom>
        </p:spPr>
      </p:pic>
      <p:pic>
        <p:nvPicPr>
          <p:cNvPr id="14" name="Picture 13">
            <a:extLst>
              <a:ext uri="{FF2B5EF4-FFF2-40B4-BE49-F238E27FC236}">
                <a16:creationId xmlns:a16="http://schemas.microsoft.com/office/drawing/2014/main" id="{991910CB-350C-554D-8A6A-CB505A52A755}"/>
              </a:ext>
            </a:extLst>
          </p:cNvPr>
          <p:cNvPicPr>
            <a:picLocks noChangeAspect="1"/>
          </p:cNvPicPr>
          <p:nvPr/>
        </p:nvPicPr>
        <p:blipFill>
          <a:blip r:embed="rId7"/>
          <a:stretch>
            <a:fillRect/>
          </a:stretch>
        </p:blipFill>
        <p:spPr>
          <a:xfrm>
            <a:off x="2908246" y="3828942"/>
            <a:ext cx="1129236" cy="277856"/>
          </a:xfrm>
          <a:prstGeom prst="rect">
            <a:avLst/>
          </a:prstGeom>
        </p:spPr>
      </p:pic>
      <p:pic>
        <p:nvPicPr>
          <p:cNvPr id="19" name="Picture 18">
            <a:extLst>
              <a:ext uri="{FF2B5EF4-FFF2-40B4-BE49-F238E27FC236}">
                <a16:creationId xmlns:a16="http://schemas.microsoft.com/office/drawing/2014/main" id="{A5F8CE2C-DD58-2AAB-9369-C39BE5176580}"/>
              </a:ext>
            </a:extLst>
          </p:cNvPr>
          <p:cNvPicPr>
            <a:picLocks noChangeAspect="1"/>
          </p:cNvPicPr>
          <p:nvPr/>
        </p:nvPicPr>
        <p:blipFill>
          <a:blip r:embed="rId8"/>
          <a:stretch>
            <a:fillRect/>
          </a:stretch>
        </p:blipFill>
        <p:spPr>
          <a:xfrm>
            <a:off x="4283063" y="3675641"/>
            <a:ext cx="2400504" cy="525945"/>
          </a:xfrm>
          <a:prstGeom prst="rect">
            <a:avLst/>
          </a:prstGeom>
        </p:spPr>
      </p:pic>
      <p:pic>
        <p:nvPicPr>
          <p:cNvPr id="20" name="Picture 19">
            <a:extLst>
              <a:ext uri="{FF2B5EF4-FFF2-40B4-BE49-F238E27FC236}">
                <a16:creationId xmlns:a16="http://schemas.microsoft.com/office/drawing/2014/main" id="{3C51DE0D-C512-9065-BF76-D15E2EFB52BA}"/>
              </a:ext>
            </a:extLst>
          </p:cNvPr>
          <p:cNvPicPr>
            <a:picLocks noChangeAspect="1"/>
          </p:cNvPicPr>
          <p:nvPr/>
        </p:nvPicPr>
        <p:blipFill>
          <a:blip r:embed="rId9"/>
          <a:stretch>
            <a:fillRect/>
          </a:stretch>
        </p:blipFill>
        <p:spPr>
          <a:xfrm>
            <a:off x="5564199" y="4228171"/>
            <a:ext cx="1311425" cy="471524"/>
          </a:xfrm>
          <a:prstGeom prst="rect">
            <a:avLst/>
          </a:prstGeom>
        </p:spPr>
      </p:pic>
      <p:pic>
        <p:nvPicPr>
          <p:cNvPr id="16" name="Picture 15">
            <a:extLst>
              <a:ext uri="{FF2B5EF4-FFF2-40B4-BE49-F238E27FC236}">
                <a16:creationId xmlns:a16="http://schemas.microsoft.com/office/drawing/2014/main" id="{21FDF187-62BF-B1B7-D11D-674903A3E2D4}"/>
              </a:ext>
            </a:extLst>
          </p:cNvPr>
          <p:cNvPicPr>
            <a:picLocks noChangeAspect="1"/>
          </p:cNvPicPr>
          <p:nvPr/>
        </p:nvPicPr>
        <p:blipFill>
          <a:blip r:embed="rId10"/>
          <a:stretch>
            <a:fillRect/>
          </a:stretch>
        </p:blipFill>
        <p:spPr>
          <a:xfrm>
            <a:off x="141732" y="3333614"/>
            <a:ext cx="2793610" cy="446202"/>
          </a:xfrm>
          <a:prstGeom prst="rect">
            <a:avLst/>
          </a:prstGeom>
        </p:spPr>
      </p:pic>
      <p:pic>
        <p:nvPicPr>
          <p:cNvPr id="21" name="Picture 20">
            <a:extLst>
              <a:ext uri="{FF2B5EF4-FFF2-40B4-BE49-F238E27FC236}">
                <a16:creationId xmlns:a16="http://schemas.microsoft.com/office/drawing/2014/main" id="{1EB96C51-8E07-9B28-7808-BCBB960B7F53}"/>
              </a:ext>
            </a:extLst>
          </p:cNvPr>
          <p:cNvPicPr>
            <a:picLocks noChangeAspect="1"/>
          </p:cNvPicPr>
          <p:nvPr/>
        </p:nvPicPr>
        <p:blipFill>
          <a:blip r:embed="rId11"/>
          <a:stretch>
            <a:fillRect/>
          </a:stretch>
        </p:blipFill>
        <p:spPr>
          <a:xfrm>
            <a:off x="3429000" y="3196054"/>
            <a:ext cx="3374422" cy="436652"/>
          </a:xfrm>
          <a:prstGeom prst="rect">
            <a:avLst/>
          </a:prstGeom>
        </p:spPr>
      </p:pic>
      <p:pic>
        <p:nvPicPr>
          <p:cNvPr id="3" name="Picture 2">
            <a:extLst>
              <a:ext uri="{FF2B5EF4-FFF2-40B4-BE49-F238E27FC236}">
                <a16:creationId xmlns:a16="http://schemas.microsoft.com/office/drawing/2014/main" id="{E24235E7-1526-7677-4B7A-BDFA6DA98B7D}"/>
              </a:ext>
            </a:extLst>
          </p:cNvPr>
          <p:cNvPicPr>
            <a:picLocks noChangeAspect="1"/>
          </p:cNvPicPr>
          <p:nvPr/>
        </p:nvPicPr>
        <p:blipFill>
          <a:blip r:embed="rId12"/>
          <a:stretch>
            <a:fillRect/>
          </a:stretch>
        </p:blipFill>
        <p:spPr>
          <a:xfrm>
            <a:off x="107133" y="911283"/>
            <a:ext cx="3321867" cy="2459350"/>
          </a:xfrm>
          <a:prstGeom prst="rect">
            <a:avLst/>
          </a:prstGeom>
        </p:spPr>
      </p:pic>
    </p:spTree>
    <p:extLst>
      <p:ext uri="{BB962C8B-B14F-4D97-AF65-F5344CB8AC3E}">
        <p14:creationId xmlns:p14="http://schemas.microsoft.com/office/powerpoint/2010/main" val="248865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DCED-67E6-4C38-8F49-E593BB579F02}"/>
              </a:ext>
            </a:extLst>
          </p:cNvPr>
          <p:cNvSpPr>
            <a:spLocks noGrp="1"/>
          </p:cNvSpPr>
          <p:nvPr>
            <p:ph type="title"/>
          </p:nvPr>
        </p:nvSpPr>
        <p:spPr>
          <a:xfrm>
            <a:off x="193151" y="171396"/>
            <a:ext cx="6143297" cy="352985"/>
          </a:xfrm>
        </p:spPr>
        <p:txBody>
          <a:bodyPr/>
          <a:lstStyle/>
          <a:p>
            <a:r>
              <a:rPr lang="en-US" sz="2200" b="1" dirty="0">
                <a:effectLst>
                  <a:outerShdw blurRad="38100" dist="38100" dir="2700000" algn="tl">
                    <a:srgbClr val="000000">
                      <a:alpha val="43137"/>
                    </a:srgbClr>
                  </a:outerShdw>
                </a:effectLst>
              </a:rPr>
              <a:t>American Exceptionalism/Dynamism</a:t>
            </a:r>
          </a:p>
        </p:txBody>
      </p:sp>
      <p:sp>
        <p:nvSpPr>
          <p:cNvPr id="11" name="Content Placeholder 2">
            <a:extLst>
              <a:ext uri="{FF2B5EF4-FFF2-40B4-BE49-F238E27FC236}">
                <a16:creationId xmlns:a16="http://schemas.microsoft.com/office/drawing/2014/main" id="{48820072-C958-41AF-8619-772AA3E90DCC}"/>
              </a:ext>
            </a:extLst>
          </p:cNvPr>
          <p:cNvSpPr txBox="1">
            <a:spLocks/>
          </p:cNvSpPr>
          <p:nvPr/>
        </p:nvSpPr>
        <p:spPr bwMode="auto">
          <a:xfrm>
            <a:off x="193151" y="524381"/>
            <a:ext cx="6569964" cy="4011621"/>
          </a:xfrm>
          <a:prstGeom prst="rect">
            <a:avLst/>
          </a:prstGeom>
          <a:noFill/>
          <a:ln w="9525" algn="ctr">
            <a:noFill/>
            <a:miter lim="800000"/>
            <a:headEnd/>
            <a:tailEnd/>
          </a:ln>
        </p:spPr>
        <p:txBody>
          <a:bodyPr vert="horz" wrap="square" lIns="0" tIns="30256" rIns="12103" bIns="30256" numCol="1" rtlCol="0" anchor="t" anchorCtr="0" compatLnSpc="1">
            <a:prstTxWarp prst="textNoShape">
              <a:avLst/>
            </a:prstTxWarp>
            <a:normAutofit/>
          </a:bodyPr>
          <a:lstStyle/>
          <a:p>
            <a:pPr marL="342891" indent="-342891" defTabSz="674474">
              <a:spcBef>
                <a:spcPts val="667"/>
              </a:spcBef>
              <a:buClr>
                <a:schemeClr val="tx2"/>
              </a:buClr>
              <a:buSzPct val="100000"/>
              <a:buFont typeface="Arial" panose="020B0604020202020204" pitchFamily="34" charset="0"/>
              <a:buChar char="•"/>
              <a:defRPr/>
            </a:pPr>
            <a:r>
              <a:rPr lang="en-US" sz="1700" b="1" kern="0" dirty="0"/>
              <a:t>Definition Today *</a:t>
            </a:r>
            <a:r>
              <a:rPr lang="en-US" sz="1700" kern="0" dirty="0"/>
              <a:t>: “American exceptionalism is the belief that the United States is either distinctive, unique, or exemplary compared to other nations.” Can also be applied to American Technology sector - &gt; “Tech Exceptionalism”</a:t>
            </a:r>
          </a:p>
          <a:p>
            <a:pPr marL="342891" indent="-342891" defTabSz="674474">
              <a:spcBef>
                <a:spcPts val="667"/>
              </a:spcBef>
              <a:buClr>
                <a:schemeClr val="tx2"/>
              </a:buClr>
              <a:buSzPct val="100000"/>
              <a:buFont typeface="Arial" panose="020B0604020202020204" pitchFamily="34" charset="0"/>
              <a:buChar char="•"/>
              <a:defRPr/>
            </a:pPr>
            <a:endParaRPr lang="en-US" sz="1700" kern="0" dirty="0"/>
          </a:p>
          <a:p>
            <a:pPr marL="342891" indent="-342891" defTabSz="674474">
              <a:spcBef>
                <a:spcPts val="667"/>
              </a:spcBef>
              <a:buClr>
                <a:schemeClr val="tx2"/>
              </a:buClr>
              <a:buSzPct val="100000"/>
              <a:buFont typeface="Arial" panose="020B0604020202020204" pitchFamily="34" charset="0"/>
              <a:buChar char="•"/>
              <a:defRPr/>
            </a:pPr>
            <a:endParaRPr lang="en-US" sz="1700" kern="0" dirty="0"/>
          </a:p>
          <a:p>
            <a:pPr marL="342891" indent="-342891" defTabSz="674474">
              <a:spcBef>
                <a:spcPts val="667"/>
              </a:spcBef>
              <a:buClr>
                <a:schemeClr val="tx2"/>
              </a:buClr>
              <a:buSzPct val="100000"/>
              <a:buFont typeface="Arial" panose="020B0604020202020204" pitchFamily="34" charset="0"/>
              <a:buChar char="•"/>
              <a:defRPr/>
            </a:pPr>
            <a:endParaRPr lang="en-US" sz="1700" kern="0" dirty="0"/>
          </a:p>
          <a:p>
            <a:pPr marL="342891" indent="-342891" defTabSz="674474">
              <a:spcBef>
                <a:spcPts val="667"/>
              </a:spcBef>
              <a:buClr>
                <a:schemeClr val="tx2"/>
              </a:buClr>
              <a:buSzPct val="100000"/>
              <a:buFont typeface="Arial" panose="020B0604020202020204" pitchFamily="34" charset="0"/>
              <a:buChar char="•"/>
              <a:defRPr/>
            </a:pPr>
            <a:endParaRPr lang="en-US" sz="1700" kern="0" dirty="0"/>
          </a:p>
          <a:p>
            <a:pPr marL="342891" indent="-342891" defTabSz="674474">
              <a:spcBef>
                <a:spcPts val="667"/>
              </a:spcBef>
              <a:buClr>
                <a:schemeClr val="tx2"/>
              </a:buClr>
              <a:buSzPct val="100000"/>
              <a:buFont typeface="Arial" panose="020B0604020202020204" pitchFamily="34" charset="0"/>
              <a:buChar char="•"/>
              <a:defRPr/>
            </a:pPr>
            <a:endParaRPr lang="en-US" sz="1700" kern="0" dirty="0"/>
          </a:p>
          <a:p>
            <a:pPr marL="342891" indent="-342891" defTabSz="674474">
              <a:spcBef>
                <a:spcPts val="667"/>
              </a:spcBef>
              <a:buClr>
                <a:schemeClr val="tx2"/>
              </a:buClr>
              <a:buSzPct val="100000"/>
              <a:buFont typeface="Arial" panose="020B0604020202020204" pitchFamily="34" charset="0"/>
              <a:buChar char="•"/>
              <a:defRPr/>
            </a:pPr>
            <a:r>
              <a:rPr lang="en-US" sz="1700" kern="0" dirty="0"/>
              <a:t>Originally had a negative connotation, “great national myth of American exceptionalism is rooted in a widespread ignorance of history, and this ignorance breeds intolerance and hypocrisy”</a:t>
            </a:r>
          </a:p>
          <a:p>
            <a:pPr marL="285744" indent="-285744" defTabSz="674474">
              <a:spcBef>
                <a:spcPts val="667"/>
              </a:spcBef>
              <a:buClr>
                <a:schemeClr val="tx2"/>
              </a:buClr>
              <a:buSzPct val="100000"/>
              <a:buFont typeface="Arial" panose="020B0604020202020204" pitchFamily="34" charset="0"/>
              <a:buChar char="•"/>
              <a:defRPr/>
            </a:pPr>
            <a:endParaRPr lang="en-US" sz="1700" kern="0" dirty="0"/>
          </a:p>
          <a:p>
            <a:pPr marL="171446" indent="-171446" defTabSz="674474" fontAlgn="base">
              <a:lnSpc>
                <a:spcPct val="110000"/>
              </a:lnSpc>
              <a:spcBef>
                <a:spcPts val="667"/>
              </a:spcBef>
              <a:spcAft>
                <a:spcPct val="0"/>
              </a:spcAft>
              <a:buClr>
                <a:schemeClr val="tx2"/>
              </a:buClr>
              <a:buSzPct val="100000"/>
              <a:buFont typeface="Arial" panose="020B0604020202020204" pitchFamily="34" charset="0"/>
              <a:buChar char="•"/>
              <a:defRPr/>
            </a:pPr>
            <a:endParaRPr lang="en-US" sz="1700" kern="0" dirty="0"/>
          </a:p>
        </p:txBody>
      </p:sp>
      <p:sp>
        <p:nvSpPr>
          <p:cNvPr id="5" name="TextBox 4">
            <a:extLst>
              <a:ext uri="{FF2B5EF4-FFF2-40B4-BE49-F238E27FC236}">
                <a16:creationId xmlns:a16="http://schemas.microsoft.com/office/drawing/2014/main" id="{426029E9-BCF1-4BE2-BB64-F2BAD7F7E60A}"/>
              </a:ext>
            </a:extLst>
          </p:cNvPr>
          <p:cNvSpPr txBox="1"/>
          <p:nvPr/>
        </p:nvSpPr>
        <p:spPr>
          <a:xfrm>
            <a:off x="1481328" y="4833182"/>
            <a:ext cx="4750031" cy="415498"/>
          </a:xfrm>
          <a:prstGeom prst="rect">
            <a:avLst/>
          </a:prstGeom>
          <a:noFill/>
        </p:spPr>
        <p:txBody>
          <a:bodyPr wrap="square">
            <a:spAutoFit/>
          </a:bodyPr>
          <a:lstStyle/>
          <a:p>
            <a:r>
              <a:rPr lang="en-US" sz="700" dirty="0">
                <a:solidFill>
                  <a:schemeClr val="bg1"/>
                </a:solidFill>
              </a:rPr>
              <a:t>Source: Wikipedia, </a:t>
            </a:r>
            <a:r>
              <a:rPr lang="en-US" sz="700" dirty="0">
                <a:solidFill>
                  <a:schemeClr val="bg1"/>
                </a:solidFill>
                <a:hlinkClick r:id="rId3">
                  <a:extLst>
                    <a:ext uri="{A12FA001-AC4F-418D-AE19-62706E023703}">
                      <ahyp:hlinkClr xmlns:ahyp="http://schemas.microsoft.com/office/drawing/2018/hyperlinkcolor" val="tx"/>
                    </a:ext>
                  </a:extLst>
                </a:hlinkClick>
              </a:rPr>
              <a:t>https://www.proquest.com/news/docview/282461492/210EA0C248EC4E94PQ/1?accountid=15172</a:t>
            </a:r>
            <a:endParaRPr lang="en-US" sz="700" dirty="0">
              <a:solidFill>
                <a:schemeClr val="bg1"/>
              </a:solidFill>
            </a:endParaRPr>
          </a:p>
          <a:p>
            <a:endParaRPr lang="en-US" sz="700" dirty="0">
              <a:solidFill>
                <a:schemeClr val="bg1"/>
              </a:solidFill>
            </a:endParaRPr>
          </a:p>
        </p:txBody>
      </p:sp>
      <p:sp>
        <p:nvSpPr>
          <p:cNvPr id="4" name="Rectangle 3">
            <a:extLst>
              <a:ext uri="{FF2B5EF4-FFF2-40B4-BE49-F238E27FC236}">
                <a16:creationId xmlns:a16="http://schemas.microsoft.com/office/drawing/2014/main" id="{69D3B94C-9798-86BC-2AD2-04E5ED68E3CF}"/>
              </a:ext>
            </a:extLst>
          </p:cNvPr>
          <p:cNvSpPr/>
          <p:nvPr/>
        </p:nvSpPr>
        <p:spPr bwMode="auto">
          <a:xfrm>
            <a:off x="268648" y="4293108"/>
            <a:ext cx="6494467" cy="540074"/>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Ronald Regan may have originated the term with his slogan:</a:t>
            </a:r>
          </a:p>
          <a:p>
            <a:pPr algn="ctr" defTabSz="914377" fontAlgn="base">
              <a:spcBef>
                <a:spcPct val="0"/>
              </a:spcBef>
              <a:spcAft>
                <a:spcPct val="0"/>
              </a:spcAft>
            </a:pPr>
            <a:r>
              <a:rPr lang="en-US" sz="1400" b="1" dirty="0">
                <a:solidFill>
                  <a:schemeClr val="bg1"/>
                </a:solidFill>
                <a:latin typeface="Arial" pitchFamily="34" charset="0"/>
                <a:cs typeface="Arial" pitchFamily="34" charset="0"/>
              </a:rPr>
              <a:t> “Make America Great Again” </a:t>
            </a:r>
          </a:p>
        </p:txBody>
      </p:sp>
      <p:pic>
        <p:nvPicPr>
          <p:cNvPr id="3" name="Picture 2" descr="A graph of a graph showing the american flag&#10;&#10;Description automatically generated with medium confidence">
            <a:extLst>
              <a:ext uri="{FF2B5EF4-FFF2-40B4-BE49-F238E27FC236}">
                <a16:creationId xmlns:a16="http://schemas.microsoft.com/office/drawing/2014/main" id="{6D8AF7F4-0289-919D-702E-F1AD05E44DB3}"/>
              </a:ext>
            </a:extLst>
          </p:cNvPr>
          <p:cNvPicPr>
            <a:picLocks noChangeAspect="1"/>
          </p:cNvPicPr>
          <p:nvPr/>
        </p:nvPicPr>
        <p:blipFill>
          <a:blip r:embed="rId4"/>
          <a:srcRect t="54014"/>
          <a:stretch/>
        </p:blipFill>
        <p:spPr>
          <a:xfrm>
            <a:off x="793692" y="2161445"/>
            <a:ext cx="5293383" cy="1002667"/>
          </a:xfrm>
          <a:prstGeom prst="rect">
            <a:avLst/>
          </a:prstGeom>
        </p:spPr>
      </p:pic>
      <p:sp>
        <p:nvSpPr>
          <p:cNvPr id="6" name="Rectangle 5">
            <a:extLst>
              <a:ext uri="{FF2B5EF4-FFF2-40B4-BE49-F238E27FC236}">
                <a16:creationId xmlns:a16="http://schemas.microsoft.com/office/drawing/2014/main" id="{ECA95E52-F2E4-5EDE-66A5-8674788D796C}"/>
              </a:ext>
            </a:extLst>
          </p:cNvPr>
          <p:cNvSpPr/>
          <p:nvPr/>
        </p:nvSpPr>
        <p:spPr bwMode="auto">
          <a:xfrm>
            <a:off x="193151" y="1650584"/>
            <a:ext cx="6494467" cy="282815"/>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Proquest Searches*</a:t>
            </a:r>
          </a:p>
        </p:txBody>
      </p:sp>
    </p:spTree>
    <p:extLst>
      <p:ext uri="{BB962C8B-B14F-4D97-AF65-F5344CB8AC3E}">
        <p14:creationId xmlns:p14="http://schemas.microsoft.com/office/powerpoint/2010/main" val="426357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D8D6-8F4B-BE9F-0905-39F9AF005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DD8C6-0C89-1096-B49C-F867E2917D13}"/>
              </a:ext>
            </a:extLst>
          </p:cNvPr>
          <p:cNvSpPr>
            <a:spLocks noGrp="1"/>
          </p:cNvSpPr>
          <p:nvPr>
            <p:ph type="title"/>
          </p:nvPr>
        </p:nvSpPr>
        <p:spPr>
          <a:xfrm>
            <a:off x="202638" y="307787"/>
            <a:ext cx="6143297" cy="352985"/>
          </a:xfrm>
        </p:spPr>
        <p:txBody>
          <a:bodyPr/>
          <a:lstStyle/>
          <a:p>
            <a:r>
              <a:rPr lang="en-US" sz="2200" b="1" dirty="0">
                <a:effectLst>
                  <a:outerShdw blurRad="38100" dist="38100" dir="2700000" algn="tl">
                    <a:srgbClr val="000000">
                      <a:alpha val="43137"/>
                    </a:srgbClr>
                  </a:outerShdw>
                </a:effectLst>
              </a:rPr>
              <a:t>American Exceptionalism/Dynamism</a:t>
            </a:r>
          </a:p>
        </p:txBody>
      </p:sp>
      <p:sp>
        <p:nvSpPr>
          <p:cNvPr id="5" name="TextBox 4">
            <a:extLst>
              <a:ext uri="{FF2B5EF4-FFF2-40B4-BE49-F238E27FC236}">
                <a16:creationId xmlns:a16="http://schemas.microsoft.com/office/drawing/2014/main" id="{8AB9835C-E962-87AC-097F-1C6138C75EC8}"/>
              </a:ext>
            </a:extLst>
          </p:cNvPr>
          <p:cNvSpPr txBox="1"/>
          <p:nvPr/>
        </p:nvSpPr>
        <p:spPr>
          <a:xfrm>
            <a:off x="1444131" y="4679867"/>
            <a:ext cx="4640924" cy="446276"/>
          </a:xfrm>
          <a:prstGeom prst="rect">
            <a:avLst/>
          </a:prstGeom>
          <a:noFill/>
        </p:spPr>
        <p:txBody>
          <a:bodyPr wrap="square">
            <a:spAutoFit/>
          </a:bodyPr>
          <a:lstStyle/>
          <a:p>
            <a:r>
              <a:rPr lang="en-US" sz="700" dirty="0">
                <a:solidFill>
                  <a:schemeClr val="bg1"/>
                </a:solidFill>
              </a:rPr>
              <a:t>Source:  Reuters, Wilmington Trust  &amp; </a:t>
            </a:r>
            <a:r>
              <a:rPr lang="en-US" sz="700" dirty="0">
                <a:solidFill>
                  <a:schemeClr val="bg1"/>
                </a:solidFill>
                <a:hlinkClick r:id="rId3"/>
              </a:rPr>
              <a:t>www.visualcapitalist.com/sp/charted-magnificent-7-market-cap-as-a-share-of-the-sp-500/</a:t>
            </a:r>
            <a:r>
              <a:rPr lang="en-US" sz="700" dirty="0">
                <a:solidFill>
                  <a:schemeClr val="bg1"/>
                </a:solidFill>
              </a:rPr>
              <a:t>. </a:t>
            </a:r>
            <a:r>
              <a:rPr lang="en-US" sz="800" kern="0" dirty="0">
                <a:solidFill>
                  <a:schemeClr val="bg1"/>
                </a:solidFill>
                <a:latin typeface="+mj-lt"/>
              </a:rPr>
              <a:t>Any data on past performance or results, herein is no indication as to performance or results.</a:t>
            </a:r>
            <a:endParaRPr lang="en-US" sz="700" dirty="0">
              <a:solidFill>
                <a:schemeClr val="bg1"/>
              </a:solidFill>
            </a:endParaRPr>
          </a:p>
        </p:txBody>
      </p:sp>
      <p:pic>
        <p:nvPicPr>
          <p:cNvPr id="4" name="Picture 3">
            <a:extLst>
              <a:ext uri="{FF2B5EF4-FFF2-40B4-BE49-F238E27FC236}">
                <a16:creationId xmlns:a16="http://schemas.microsoft.com/office/drawing/2014/main" id="{44AB8261-29C2-717B-6CDC-2F7929B51826}"/>
              </a:ext>
            </a:extLst>
          </p:cNvPr>
          <p:cNvPicPr>
            <a:picLocks noChangeAspect="1"/>
          </p:cNvPicPr>
          <p:nvPr/>
        </p:nvPicPr>
        <p:blipFill>
          <a:blip r:embed="rId4"/>
          <a:stretch>
            <a:fillRect/>
          </a:stretch>
        </p:blipFill>
        <p:spPr>
          <a:xfrm>
            <a:off x="3684405" y="1203202"/>
            <a:ext cx="2868006" cy="2939796"/>
          </a:xfrm>
          <a:prstGeom prst="rect">
            <a:avLst/>
          </a:prstGeom>
        </p:spPr>
      </p:pic>
      <p:pic>
        <p:nvPicPr>
          <p:cNvPr id="6" name="Picture 5">
            <a:extLst>
              <a:ext uri="{FF2B5EF4-FFF2-40B4-BE49-F238E27FC236}">
                <a16:creationId xmlns:a16="http://schemas.microsoft.com/office/drawing/2014/main" id="{B0A38476-964D-6F24-BD4C-3E92DC50772A}"/>
              </a:ext>
            </a:extLst>
          </p:cNvPr>
          <p:cNvPicPr>
            <a:picLocks noChangeAspect="1"/>
          </p:cNvPicPr>
          <p:nvPr/>
        </p:nvPicPr>
        <p:blipFill>
          <a:blip r:embed="rId5"/>
          <a:srcRect r="33489"/>
          <a:stretch/>
        </p:blipFill>
        <p:spPr>
          <a:xfrm>
            <a:off x="305697" y="1594242"/>
            <a:ext cx="2868006" cy="1051426"/>
          </a:xfrm>
          <a:prstGeom prst="rect">
            <a:avLst/>
          </a:prstGeom>
        </p:spPr>
      </p:pic>
      <p:pic>
        <p:nvPicPr>
          <p:cNvPr id="8" name="Picture 7">
            <a:extLst>
              <a:ext uri="{FF2B5EF4-FFF2-40B4-BE49-F238E27FC236}">
                <a16:creationId xmlns:a16="http://schemas.microsoft.com/office/drawing/2014/main" id="{4B834107-EB5E-C15E-0B9C-5AE0BFD72504}"/>
              </a:ext>
            </a:extLst>
          </p:cNvPr>
          <p:cNvPicPr>
            <a:picLocks noChangeAspect="1"/>
          </p:cNvPicPr>
          <p:nvPr/>
        </p:nvPicPr>
        <p:blipFill>
          <a:blip r:embed="rId6"/>
          <a:stretch>
            <a:fillRect/>
          </a:stretch>
        </p:blipFill>
        <p:spPr>
          <a:xfrm>
            <a:off x="202638" y="1125179"/>
            <a:ext cx="1759040" cy="495325"/>
          </a:xfrm>
          <a:prstGeom prst="rect">
            <a:avLst/>
          </a:prstGeom>
        </p:spPr>
      </p:pic>
      <p:sp>
        <p:nvSpPr>
          <p:cNvPr id="7" name="Rectangle 6">
            <a:extLst>
              <a:ext uri="{FF2B5EF4-FFF2-40B4-BE49-F238E27FC236}">
                <a16:creationId xmlns:a16="http://schemas.microsoft.com/office/drawing/2014/main" id="{6DDDE40E-17B4-4A4C-0BDC-C820A230838D}"/>
              </a:ext>
            </a:extLst>
          </p:cNvPr>
          <p:cNvSpPr/>
          <p:nvPr/>
        </p:nvSpPr>
        <p:spPr bwMode="auto">
          <a:xfrm>
            <a:off x="3429000" y="760080"/>
            <a:ext cx="3226362" cy="303356"/>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How much further can this run?</a:t>
            </a:r>
          </a:p>
        </p:txBody>
      </p:sp>
      <p:sp>
        <p:nvSpPr>
          <p:cNvPr id="9" name="Rectangle 8">
            <a:extLst>
              <a:ext uri="{FF2B5EF4-FFF2-40B4-BE49-F238E27FC236}">
                <a16:creationId xmlns:a16="http://schemas.microsoft.com/office/drawing/2014/main" id="{CE9D595D-A279-D280-5F04-20307758621A}"/>
              </a:ext>
            </a:extLst>
          </p:cNvPr>
          <p:cNvSpPr/>
          <p:nvPr/>
        </p:nvSpPr>
        <p:spPr bwMode="auto">
          <a:xfrm>
            <a:off x="126519" y="760080"/>
            <a:ext cx="3226362" cy="303356"/>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Belief in US Technology. But…</a:t>
            </a:r>
          </a:p>
        </p:txBody>
      </p:sp>
      <p:pic>
        <p:nvPicPr>
          <p:cNvPr id="11" name="Picture 10">
            <a:extLst>
              <a:ext uri="{FF2B5EF4-FFF2-40B4-BE49-F238E27FC236}">
                <a16:creationId xmlns:a16="http://schemas.microsoft.com/office/drawing/2014/main" id="{E72C47AB-EAA2-400C-4710-FD1FF4F0A2E7}"/>
              </a:ext>
            </a:extLst>
          </p:cNvPr>
          <p:cNvPicPr>
            <a:picLocks noChangeAspect="1"/>
          </p:cNvPicPr>
          <p:nvPr/>
        </p:nvPicPr>
        <p:blipFill>
          <a:blip r:embed="rId7"/>
          <a:stretch>
            <a:fillRect/>
          </a:stretch>
        </p:blipFill>
        <p:spPr>
          <a:xfrm>
            <a:off x="419973" y="3114730"/>
            <a:ext cx="2417483" cy="972637"/>
          </a:xfrm>
          <a:prstGeom prst="rect">
            <a:avLst/>
          </a:prstGeom>
        </p:spPr>
      </p:pic>
      <p:pic>
        <p:nvPicPr>
          <p:cNvPr id="13" name="Picture 12">
            <a:extLst>
              <a:ext uri="{FF2B5EF4-FFF2-40B4-BE49-F238E27FC236}">
                <a16:creationId xmlns:a16="http://schemas.microsoft.com/office/drawing/2014/main" id="{B08B0490-C81E-56EA-013F-ACED6D08DEB0}"/>
              </a:ext>
            </a:extLst>
          </p:cNvPr>
          <p:cNvPicPr>
            <a:picLocks noChangeAspect="1"/>
          </p:cNvPicPr>
          <p:nvPr/>
        </p:nvPicPr>
        <p:blipFill>
          <a:blip r:embed="rId8"/>
          <a:stretch>
            <a:fillRect/>
          </a:stretch>
        </p:blipFill>
        <p:spPr>
          <a:xfrm>
            <a:off x="317493" y="2648555"/>
            <a:ext cx="2074374" cy="455951"/>
          </a:xfrm>
          <a:prstGeom prst="rect">
            <a:avLst/>
          </a:prstGeom>
        </p:spPr>
      </p:pic>
    </p:spTree>
    <p:extLst>
      <p:ext uri="{BB962C8B-B14F-4D97-AF65-F5344CB8AC3E}">
        <p14:creationId xmlns:p14="http://schemas.microsoft.com/office/powerpoint/2010/main" val="54656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342901" y="399204"/>
            <a:ext cx="8407400" cy="352985"/>
          </a:xfrm>
        </p:spPr>
        <p:txBody>
          <a:bodyPr/>
          <a:lstStyle/>
          <a:p>
            <a:pPr>
              <a:lnSpc>
                <a:spcPct val="90000"/>
              </a:lnSpc>
            </a:pPr>
            <a:r>
              <a:rPr lang="en-US" sz="2200" b="1" dirty="0"/>
              <a:t>Disclaimer</a:t>
            </a:r>
          </a:p>
        </p:txBody>
      </p:sp>
      <p:sp>
        <p:nvSpPr>
          <p:cNvPr id="31" name="Text Placeholder 30"/>
          <p:cNvSpPr>
            <a:spLocks noGrp="1"/>
          </p:cNvSpPr>
          <p:nvPr>
            <p:ph type="body" sz="quarter" idx="16"/>
          </p:nvPr>
        </p:nvSpPr>
        <p:spPr>
          <a:xfrm>
            <a:off x="342901" y="1141953"/>
            <a:ext cx="6277356" cy="2103140"/>
          </a:xfrm>
        </p:spPr>
        <p:txBody>
          <a:bodyPr vert="horz" wrap="square" lIns="0" tIns="0" rIns="0" bIns="0" numCol="1" anchor="t" anchorCtr="0" compatLnSpc="1">
            <a:prstTxWarp prst="textNoShape">
              <a:avLst/>
            </a:prstTxWarp>
            <a:spAutoFit/>
          </a:bodyPr>
          <a:lstStyle/>
          <a:p>
            <a:pPr marL="0" indent="0">
              <a:lnSpc>
                <a:spcPct val="100000"/>
              </a:lnSpc>
              <a:spcAft>
                <a:spcPts val="1588"/>
              </a:spcAft>
              <a:buNone/>
            </a:pPr>
            <a:r>
              <a:rPr lang="en-US" sz="1000" b="0" dirty="0"/>
              <a:t>This presentation represents the opinion of Robert J. Shiller, RSBB I, LLC and its consultant,  IndexVestLAB, LLC  and consultants thereto. It is not intended to be a forecast of future events, a guarantee of future results or investment advice with respect to any securities or other investment products.</a:t>
            </a:r>
          </a:p>
          <a:p>
            <a:pPr marL="0" indent="0">
              <a:lnSpc>
                <a:spcPct val="100000"/>
              </a:lnSpc>
              <a:spcAft>
                <a:spcPts val="1588"/>
              </a:spcAft>
              <a:buNone/>
            </a:pPr>
            <a:r>
              <a:rPr lang="en-US" sz="1000" b="0" dirty="0"/>
              <a:t>The presentation should not be deemed an offer or sale of any securities or other investment products and should not be relied on for such purpose. This presentation should not be distributed to any person other than the intended recipient. The user of this information assumes the entire risk of any use made of the information provided herein.</a:t>
            </a:r>
          </a:p>
          <a:p>
            <a:pPr marL="0" indent="0">
              <a:lnSpc>
                <a:spcPct val="100000"/>
              </a:lnSpc>
              <a:spcAft>
                <a:spcPts val="1588"/>
              </a:spcAft>
              <a:buNone/>
            </a:pPr>
            <a:r>
              <a:rPr lang="en-US" sz="1000" b="0" dirty="0"/>
              <a:t>Professor Shiller is Sterling Professor of Economics Emeritus at Yale University and Fellow at the International Center for Finance, Yale School of Management.  None of Professor Shiller, Yale University or any other party involved in making or compiling any of the information included in this presentation, makes any express or implied warranty or representation with respect to its content, form or any use thereof.</a:t>
            </a:r>
          </a:p>
        </p:txBody>
      </p:sp>
    </p:spTree>
    <p:custDataLst>
      <p:tags r:id="rId1"/>
    </p:custDataLst>
    <p:extLst>
      <p:ext uri="{BB962C8B-B14F-4D97-AF65-F5344CB8AC3E}">
        <p14:creationId xmlns:p14="http://schemas.microsoft.com/office/powerpoint/2010/main" val="29221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DCED-67E6-4C38-8F49-E593BB579F02}"/>
              </a:ext>
            </a:extLst>
          </p:cNvPr>
          <p:cNvSpPr>
            <a:spLocks noGrp="1"/>
          </p:cNvSpPr>
          <p:nvPr>
            <p:ph type="title"/>
          </p:nvPr>
        </p:nvSpPr>
        <p:spPr>
          <a:xfrm>
            <a:off x="373224" y="248155"/>
            <a:ext cx="6194051" cy="352985"/>
          </a:xfrm>
        </p:spPr>
        <p:txBody>
          <a:bodyPr/>
          <a:lstStyle/>
          <a:p>
            <a:r>
              <a:rPr lang="en-US" sz="2200" b="1" dirty="0">
                <a:effectLst>
                  <a:outerShdw blurRad="38100" dist="38100" dir="2700000" algn="tl">
                    <a:srgbClr val="000000">
                      <a:alpha val="43137"/>
                    </a:srgbClr>
                  </a:outerShdw>
                </a:effectLst>
              </a:rPr>
              <a:t>The CAPE Ratio: </a:t>
            </a:r>
            <a:r>
              <a:rPr lang="en-US" sz="2200" b="1" dirty="0">
                <a:solidFill>
                  <a:schemeClr val="accent1"/>
                </a:solidFill>
                <a:effectLst>
                  <a:outerShdw blurRad="38100" dist="38100" dir="2700000" algn="tl">
                    <a:srgbClr val="000000">
                      <a:alpha val="43137"/>
                    </a:srgbClr>
                  </a:outerShdw>
                </a:effectLst>
              </a:rPr>
              <a:t>C</a:t>
            </a:r>
            <a:r>
              <a:rPr lang="en-US" sz="2200" b="1" dirty="0">
                <a:effectLst>
                  <a:outerShdw blurRad="38100" dist="38100" dir="2700000" algn="tl">
                    <a:srgbClr val="000000">
                      <a:alpha val="43137"/>
                    </a:srgbClr>
                  </a:outerShdw>
                </a:effectLst>
              </a:rPr>
              <a:t>yclically </a:t>
            </a:r>
            <a:r>
              <a:rPr lang="en-US" sz="2200" b="1" dirty="0">
                <a:solidFill>
                  <a:schemeClr val="accent1"/>
                </a:solidFill>
                <a:effectLst>
                  <a:outerShdw blurRad="38100" dist="38100" dir="2700000" algn="tl">
                    <a:srgbClr val="000000">
                      <a:alpha val="43137"/>
                    </a:srgbClr>
                  </a:outerShdw>
                </a:effectLst>
              </a:rPr>
              <a:t>A</a:t>
            </a:r>
            <a:r>
              <a:rPr lang="en-US" sz="2200" b="1" dirty="0">
                <a:effectLst>
                  <a:outerShdw blurRad="38100" dist="38100" dir="2700000" algn="tl">
                    <a:srgbClr val="000000">
                      <a:alpha val="43137"/>
                    </a:srgbClr>
                  </a:outerShdw>
                </a:effectLst>
              </a:rPr>
              <a:t>djusted </a:t>
            </a:r>
            <a:r>
              <a:rPr lang="en-US" sz="2200" b="1" dirty="0">
                <a:solidFill>
                  <a:schemeClr val="accent1"/>
                </a:solidFill>
                <a:effectLst>
                  <a:outerShdw blurRad="38100" dist="38100" dir="2700000" algn="tl">
                    <a:srgbClr val="000000">
                      <a:alpha val="43137"/>
                    </a:srgbClr>
                  </a:outerShdw>
                </a:effectLst>
              </a:rPr>
              <a:t>PE</a:t>
            </a:r>
            <a:r>
              <a:rPr lang="en-US" sz="2200" b="1" dirty="0">
                <a:effectLst>
                  <a:outerShdw blurRad="38100" dist="38100" dir="2700000" algn="tl">
                    <a:srgbClr val="000000">
                      <a:alpha val="43137"/>
                    </a:srgbClr>
                  </a:outerShdw>
                </a:effectLst>
              </a:rPr>
              <a:t> Ratio</a:t>
            </a:r>
          </a:p>
        </p:txBody>
      </p:sp>
      <p:sp>
        <p:nvSpPr>
          <p:cNvPr id="8" name="Rectangle 9"/>
          <p:cNvSpPr>
            <a:spLocks noChangeArrowheads="1"/>
          </p:cNvSpPr>
          <p:nvPr/>
        </p:nvSpPr>
        <p:spPr bwMode="auto">
          <a:xfrm>
            <a:off x="1861379" y="731850"/>
            <a:ext cx="4481473" cy="620186"/>
          </a:xfrm>
          <a:prstGeom prst="rect">
            <a:avLst/>
          </a:prstGeom>
          <a:noFill/>
          <a:ln w="9525">
            <a:noFill/>
            <a:miter lim="800000"/>
            <a:headEnd/>
            <a:tailEnd/>
          </a:ln>
        </p:spPr>
        <p:txBody>
          <a:bodyPr/>
          <a:lstStyle/>
          <a:p>
            <a:pPr marL="153389" lvl="1" indent="-153389" algn="ctr">
              <a:lnSpc>
                <a:spcPct val="95000"/>
              </a:lnSpc>
              <a:spcBef>
                <a:spcPct val="20000"/>
              </a:spcBef>
              <a:spcAft>
                <a:spcPct val="20000"/>
              </a:spcAft>
            </a:pPr>
            <a:r>
              <a:rPr lang="en-GB" sz="1853" b="1" dirty="0">
                <a:solidFill>
                  <a:schemeClr val="accent1"/>
                </a:solidFill>
                <a:effectLst>
                  <a:outerShdw blurRad="38100" dist="38100" dir="2700000" algn="tl">
                    <a:srgbClr val="000000">
                      <a:alpha val="43137"/>
                    </a:srgbClr>
                  </a:outerShdw>
                </a:effectLst>
              </a:rPr>
              <a:t>Real Index Price</a:t>
            </a:r>
          </a:p>
          <a:p>
            <a:pPr marL="153389" lvl="1" indent="-153389" algn="ctr">
              <a:lnSpc>
                <a:spcPct val="95000"/>
              </a:lnSpc>
              <a:spcBef>
                <a:spcPct val="20000"/>
              </a:spcBef>
              <a:spcAft>
                <a:spcPct val="20000"/>
              </a:spcAft>
            </a:pPr>
            <a:endParaRPr lang="en-GB" sz="397" b="1" dirty="0">
              <a:solidFill>
                <a:schemeClr val="accent1"/>
              </a:solidFill>
              <a:effectLst>
                <a:outerShdw blurRad="38100" dist="38100" dir="2700000" algn="tl">
                  <a:srgbClr val="000000">
                    <a:alpha val="43137"/>
                  </a:srgbClr>
                </a:outerShdw>
              </a:effectLst>
            </a:endParaRPr>
          </a:p>
          <a:p>
            <a:pPr marL="153389" lvl="1" indent="-153389" algn="ctr">
              <a:lnSpc>
                <a:spcPct val="95000"/>
              </a:lnSpc>
              <a:spcBef>
                <a:spcPts val="596"/>
              </a:spcBef>
              <a:spcAft>
                <a:spcPct val="20000"/>
              </a:spcAft>
            </a:pPr>
            <a:r>
              <a:rPr lang="en-US" sz="1853" b="1" dirty="0">
                <a:solidFill>
                  <a:schemeClr val="accent1"/>
                </a:solidFill>
                <a:effectLst>
                  <a:outerShdw blurRad="38100" dist="38100" dir="2700000" algn="tl">
                    <a:srgbClr val="000000">
                      <a:alpha val="43137"/>
                    </a:srgbClr>
                  </a:outerShdw>
                </a:effectLst>
              </a:rPr>
              <a:t>10-Y Average of Inflation Adjusted Index Earnings</a:t>
            </a:r>
            <a:endParaRPr lang="en-GB" sz="1853" b="1" dirty="0">
              <a:solidFill>
                <a:schemeClr val="accent1"/>
              </a:solidFill>
              <a:effectLst>
                <a:outerShdw blurRad="38100" dist="38100" dir="2700000" algn="tl">
                  <a:srgbClr val="000000">
                    <a:alpha val="43137"/>
                  </a:srgbClr>
                </a:outerShdw>
              </a:effectLst>
            </a:endParaRPr>
          </a:p>
        </p:txBody>
      </p:sp>
      <p:sp>
        <p:nvSpPr>
          <p:cNvPr id="10" name="Rectangle 9"/>
          <p:cNvSpPr>
            <a:spLocks noChangeArrowheads="1"/>
          </p:cNvSpPr>
          <p:nvPr/>
        </p:nvSpPr>
        <p:spPr bwMode="auto">
          <a:xfrm>
            <a:off x="-19857" y="1018214"/>
            <a:ext cx="1640418" cy="197624"/>
          </a:xfrm>
          <a:prstGeom prst="rect">
            <a:avLst/>
          </a:prstGeom>
          <a:noFill/>
          <a:ln w="9525">
            <a:noFill/>
            <a:miter lim="800000"/>
            <a:headEnd/>
            <a:tailEnd/>
          </a:ln>
        </p:spPr>
        <p:txBody>
          <a:bodyPr/>
          <a:lstStyle/>
          <a:p>
            <a:pPr marL="0" lvl="1" algn="r">
              <a:lnSpc>
                <a:spcPct val="95000"/>
              </a:lnSpc>
              <a:spcBef>
                <a:spcPct val="20000"/>
              </a:spcBef>
              <a:spcAft>
                <a:spcPct val="20000"/>
              </a:spcAft>
            </a:pPr>
            <a:r>
              <a:rPr lang="en-US" sz="2382" b="1" dirty="0">
                <a:solidFill>
                  <a:schemeClr val="accent1"/>
                </a:solidFill>
                <a:effectLst>
                  <a:outerShdw blurRad="38100" dist="38100" dir="2700000" algn="tl">
                    <a:srgbClr val="000000">
                      <a:alpha val="43137"/>
                    </a:srgbClr>
                  </a:outerShdw>
                </a:effectLst>
              </a:rPr>
              <a:t>CAPE</a:t>
            </a:r>
            <a:r>
              <a:rPr lang="en-US" sz="2382" b="1" i="1" dirty="0">
                <a:solidFill>
                  <a:schemeClr val="accent1"/>
                </a:solidFill>
                <a:effectLst>
                  <a:outerShdw blurRad="38100" dist="38100" dir="2700000" algn="tl">
                    <a:srgbClr val="000000">
                      <a:alpha val="43137"/>
                    </a:srgbClr>
                  </a:outerShdw>
                </a:effectLst>
                <a:latin typeface="Expert Sans Regular" pitchFamily="2" charset="0"/>
              </a:rPr>
              <a:t>  =</a:t>
            </a:r>
            <a:r>
              <a:rPr lang="en-US" sz="1853" b="1" i="1" dirty="0">
                <a:solidFill>
                  <a:schemeClr val="accent1"/>
                </a:solidFill>
                <a:effectLst>
                  <a:outerShdw blurRad="38100" dist="38100" dir="2700000" algn="tl">
                    <a:srgbClr val="000000">
                      <a:alpha val="43137"/>
                    </a:srgbClr>
                  </a:outerShdw>
                </a:effectLst>
                <a:latin typeface="Expert Sans Regular" pitchFamily="2" charset="0"/>
              </a:rPr>
              <a:t> </a:t>
            </a:r>
            <a:endParaRPr lang="en-GB" sz="1853" b="1" i="1" dirty="0">
              <a:solidFill>
                <a:schemeClr val="accent1"/>
              </a:solidFill>
              <a:effectLst>
                <a:outerShdw blurRad="38100" dist="38100" dir="2700000" algn="tl">
                  <a:srgbClr val="000000">
                    <a:alpha val="43137"/>
                  </a:srgbClr>
                </a:outerShdw>
              </a:effectLst>
              <a:latin typeface="Expert Sans Regular" pitchFamily="2" charset="0"/>
            </a:endParaRPr>
          </a:p>
        </p:txBody>
      </p:sp>
      <p:cxnSp>
        <p:nvCxnSpPr>
          <p:cNvPr id="12" name="Straight Connector 11"/>
          <p:cNvCxnSpPr/>
          <p:nvPr/>
        </p:nvCxnSpPr>
        <p:spPr bwMode="auto">
          <a:xfrm>
            <a:off x="2451105" y="1139948"/>
            <a:ext cx="3159277" cy="0"/>
          </a:xfrm>
          <a:prstGeom prst="line">
            <a:avLst/>
          </a:prstGeom>
          <a:ln>
            <a:solidFill>
              <a:schemeClr val="accent1"/>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1" name="Content Placeholder 2">
            <a:extLst>
              <a:ext uri="{FF2B5EF4-FFF2-40B4-BE49-F238E27FC236}">
                <a16:creationId xmlns:a16="http://schemas.microsoft.com/office/drawing/2014/main" id="{48820072-C958-41AF-8619-772AA3E90DCC}"/>
              </a:ext>
            </a:extLst>
          </p:cNvPr>
          <p:cNvSpPr txBox="1">
            <a:spLocks/>
          </p:cNvSpPr>
          <p:nvPr/>
        </p:nvSpPr>
        <p:spPr bwMode="auto">
          <a:xfrm>
            <a:off x="2763371" y="2123714"/>
            <a:ext cx="3878993" cy="3335501"/>
          </a:xfrm>
          <a:prstGeom prst="rect">
            <a:avLst/>
          </a:prstGeom>
          <a:noFill/>
          <a:ln w="9525" algn="ctr">
            <a:noFill/>
            <a:miter lim="800000"/>
            <a:headEnd/>
            <a:tailEnd/>
          </a:ln>
        </p:spPr>
        <p:txBody>
          <a:bodyPr vert="horz" wrap="square" lIns="0" tIns="30256" rIns="12102" bIns="30256" numCol="1" rtlCol="0" anchor="t" anchorCtr="0" compatLnSpc="1">
            <a:prstTxWarp prst="textNoShape">
              <a:avLst/>
            </a:prstTxWarp>
            <a:normAutofit/>
          </a:bodyPr>
          <a:lstStyle/>
          <a:p>
            <a:pPr marL="151287" indent="-151287" defTabSz="674490">
              <a:spcBef>
                <a:spcPts val="667"/>
              </a:spcBef>
              <a:buClr>
                <a:schemeClr val="tx2"/>
              </a:buClr>
              <a:buSzPct val="100000"/>
              <a:buFont typeface="Wingdings 2" pitchFamily="18" charset="2"/>
              <a:buChar char=""/>
              <a:defRPr/>
            </a:pPr>
            <a:r>
              <a:rPr lang="en-US" sz="1588" kern="0" dirty="0"/>
              <a:t>Formally defined by Robert Shiller and John Y. Campbell during the late 1980s</a:t>
            </a:r>
          </a:p>
          <a:p>
            <a:pPr marL="151287" indent="-151287" defTabSz="674490">
              <a:spcBef>
                <a:spcPts val="667"/>
              </a:spcBef>
              <a:buClr>
                <a:schemeClr val="tx2"/>
              </a:buClr>
              <a:buSzPct val="100000"/>
              <a:buFont typeface="Wingdings 2" pitchFamily="18" charset="2"/>
              <a:buChar char=""/>
              <a:defRPr/>
            </a:pPr>
            <a:r>
              <a:rPr lang="en-US" sz="1588" kern="0" dirty="0"/>
              <a:t>Used to </a:t>
            </a:r>
            <a:r>
              <a:rPr lang="en-US" sz="1588" b="1" dirty="0">
                <a:solidFill>
                  <a:schemeClr val="accent1"/>
                </a:solidFill>
                <a:effectLst>
                  <a:outerShdw blurRad="38100" dist="38100" dir="2700000" algn="tl">
                    <a:srgbClr val="000000">
                      <a:alpha val="43137"/>
                    </a:srgbClr>
                  </a:outerShdw>
                </a:effectLst>
                <a:latin typeface="Arial" panose="020B0604020202020204" pitchFamily="34" charset="0"/>
              </a:rPr>
              <a:t>identify long-term under and over valuations of equity markets </a:t>
            </a:r>
          </a:p>
          <a:p>
            <a:pPr marL="151287" indent="-151287" defTabSz="674490">
              <a:spcBef>
                <a:spcPts val="667"/>
              </a:spcBef>
              <a:buClr>
                <a:schemeClr val="tx2"/>
              </a:buClr>
              <a:buSzPct val="100000"/>
              <a:buFont typeface="Wingdings 2" pitchFamily="18" charset="2"/>
              <a:buChar char=""/>
              <a:defRPr/>
            </a:pPr>
            <a:r>
              <a:rPr lang="en-US" sz="1588" kern="0" dirty="0"/>
              <a:t>Averaging earnings over 10 years allows for mean reversion of earnings and earnings over the business cycle</a:t>
            </a:r>
          </a:p>
          <a:p>
            <a:pPr marL="151287" indent="-151287" defTabSz="674490" fontAlgn="base">
              <a:lnSpc>
                <a:spcPct val="150000"/>
              </a:lnSpc>
              <a:spcBef>
                <a:spcPts val="667"/>
              </a:spcBef>
              <a:spcAft>
                <a:spcPct val="0"/>
              </a:spcAft>
              <a:buClr>
                <a:schemeClr val="tx2"/>
              </a:buClr>
              <a:buSzPct val="100000"/>
              <a:buFont typeface="Wingdings 2" pitchFamily="18" charset="2"/>
              <a:buChar char=""/>
              <a:defRPr/>
            </a:pPr>
            <a:endParaRPr lang="en-US" sz="1588" kern="0" dirty="0"/>
          </a:p>
          <a:p>
            <a:pPr marL="151287" indent="-151287" defTabSz="674490" fontAlgn="base">
              <a:lnSpc>
                <a:spcPct val="110000"/>
              </a:lnSpc>
              <a:spcBef>
                <a:spcPts val="667"/>
              </a:spcBef>
              <a:spcAft>
                <a:spcPct val="0"/>
              </a:spcAft>
              <a:buClr>
                <a:schemeClr val="tx2"/>
              </a:buClr>
              <a:buSzPct val="100000"/>
              <a:buFont typeface="Wingdings 2" pitchFamily="18" charset="2"/>
              <a:buChar char=""/>
              <a:defRPr/>
            </a:pPr>
            <a:endParaRPr lang="en-US" sz="1324" kern="0" dirty="0"/>
          </a:p>
          <a:p>
            <a:pPr defTabSz="674490" fontAlgn="base">
              <a:lnSpc>
                <a:spcPct val="110000"/>
              </a:lnSpc>
              <a:spcBef>
                <a:spcPts val="667"/>
              </a:spcBef>
              <a:spcAft>
                <a:spcPct val="0"/>
              </a:spcAft>
              <a:buClr>
                <a:schemeClr val="tx2"/>
              </a:buClr>
              <a:buSzPct val="100000"/>
              <a:defRPr/>
            </a:pPr>
            <a:endParaRPr lang="en-US" sz="927" kern="0" dirty="0"/>
          </a:p>
        </p:txBody>
      </p:sp>
      <p:grpSp>
        <p:nvGrpSpPr>
          <p:cNvPr id="7" name="Group 6">
            <a:extLst>
              <a:ext uri="{FF2B5EF4-FFF2-40B4-BE49-F238E27FC236}">
                <a16:creationId xmlns:a16="http://schemas.microsoft.com/office/drawing/2014/main" id="{E94FEB14-8CF0-F356-A824-EB4D056C31E2}"/>
              </a:ext>
            </a:extLst>
          </p:cNvPr>
          <p:cNvGrpSpPr/>
          <p:nvPr/>
        </p:nvGrpSpPr>
        <p:grpSpPr>
          <a:xfrm>
            <a:off x="373224" y="2084785"/>
            <a:ext cx="2174601" cy="2033970"/>
            <a:chOff x="5713080" y="1283841"/>
            <a:chExt cx="3389085" cy="2944593"/>
          </a:xfrm>
        </p:grpSpPr>
        <p:pic>
          <p:nvPicPr>
            <p:cNvPr id="9" name="Picture 8">
              <a:extLst>
                <a:ext uri="{FF2B5EF4-FFF2-40B4-BE49-F238E27FC236}">
                  <a16:creationId xmlns:a16="http://schemas.microsoft.com/office/drawing/2014/main" id="{4B7F009D-2BAD-AA1C-86D8-8A34F94F987F}"/>
                </a:ext>
              </a:extLst>
            </p:cNvPr>
            <p:cNvPicPr>
              <a:picLocks noChangeAspect="1"/>
            </p:cNvPicPr>
            <p:nvPr/>
          </p:nvPicPr>
          <p:blipFill rotWithShape="1">
            <a:blip r:embed="rId2" cstate="print"/>
            <a:srcRect l="-1" r="9534"/>
            <a:stretch/>
          </p:blipFill>
          <p:spPr>
            <a:xfrm>
              <a:off x="5713080" y="1283841"/>
              <a:ext cx="3389085" cy="2944593"/>
            </a:xfrm>
            <a:prstGeom prst="rect">
              <a:avLst/>
            </a:prstGeom>
            <a:ln>
              <a:solidFill>
                <a:schemeClr val="tx1"/>
              </a:solidFill>
            </a:ln>
            <a:effectLst>
              <a:outerShdw blurRad="50800" dist="38100" dir="5400000" algn="t" rotWithShape="0">
                <a:prstClr val="black">
                  <a:alpha val="40000"/>
                </a:prstClr>
              </a:outerShdw>
            </a:effectLst>
          </p:spPr>
        </p:pic>
        <p:pic>
          <p:nvPicPr>
            <p:cNvPr id="13" name="Picture 12" descr="SHILLER High Resolution Picture.JPG">
              <a:extLst>
                <a:ext uri="{FF2B5EF4-FFF2-40B4-BE49-F238E27FC236}">
                  <a16:creationId xmlns:a16="http://schemas.microsoft.com/office/drawing/2014/main" id="{B5516CDD-B189-6380-8A19-FF1298A0D7B5}"/>
                </a:ext>
              </a:extLst>
            </p:cNvPr>
            <p:cNvPicPr>
              <a:picLocks noChangeAspect="1"/>
            </p:cNvPicPr>
            <p:nvPr/>
          </p:nvPicPr>
          <p:blipFill>
            <a:blip r:embed="rId3" cstate="print"/>
            <a:stretch>
              <a:fillRect/>
            </a:stretch>
          </p:blipFill>
          <p:spPr>
            <a:xfrm>
              <a:off x="5874871" y="2705160"/>
              <a:ext cx="753036" cy="922558"/>
            </a:xfrm>
            <a:prstGeom prst="rect">
              <a:avLst/>
            </a:prstGeom>
          </p:spPr>
        </p:pic>
        <p:pic>
          <p:nvPicPr>
            <p:cNvPr id="14" name="Picture 2" descr="Image result for john campbell harvard">
              <a:extLst>
                <a:ext uri="{FF2B5EF4-FFF2-40B4-BE49-F238E27FC236}">
                  <a16:creationId xmlns:a16="http://schemas.microsoft.com/office/drawing/2014/main" id="{9BEFB119-662B-A57D-7E61-7BFBDCD7300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998" b="24106"/>
            <a:stretch/>
          </p:blipFill>
          <p:spPr bwMode="auto">
            <a:xfrm>
              <a:off x="6649581" y="3334462"/>
              <a:ext cx="758041" cy="7829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949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FDCED-67E6-4C38-8F49-E593BB579F02}"/>
              </a:ext>
            </a:extLst>
          </p:cNvPr>
          <p:cNvSpPr>
            <a:spLocks noGrp="1"/>
          </p:cNvSpPr>
          <p:nvPr>
            <p:ph type="title"/>
          </p:nvPr>
        </p:nvSpPr>
        <p:spPr>
          <a:xfrm>
            <a:off x="196804" y="369943"/>
            <a:ext cx="5575190" cy="264739"/>
          </a:xfrm>
        </p:spPr>
        <p:txBody>
          <a:bodyPr/>
          <a:lstStyle/>
          <a:p>
            <a:r>
              <a:rPr lang="en-US" sz="2200" b="1" dirty="0">
                <a:effectLst>
                  <a:outerShdw blurRad="38100" dist="38100" dir="2700000" algn="tl">
                    <a:srgbClr val="000000">
                      <a:alpha val="43137"/>
                    </a:srgbClr>
                  </a:outerShdw>
                </a:effectLst>
              </a:rPr>
              <a:t>Why is the CAPE Ratio Valuable?</a:t>
            </a:r>
          </a:p>
        </p:txBody>
      </p:sp>
      <p:sp>
        <p:nvSpPr>
          <p:cNvPr id="4" name="Rectangle 3">
            <a:extLst>
              <a:ext uri="{FF2B5EF4-FFF2-40B4-BE49-F238E27FC236}">
                <a16:creationId xmlns:a16="http://schemas.microsoft.com/office/drawing/2014/main" id="{A736771A-3A70-4F0A-94B0-86685D712A54}"/>
              </a:ext>
            </a:extLst>
          </p:cNvPr>
          <p:cNvSpPr/>
          <p:nvPr/>
        </p:nvSpPr>
        <p:spPr bwMode="auto">
          <a:xfrm>
            <a:off x="292706" y="3231805"/>
            <a:ext cx="6272588" cy="1467246"/>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b="1" dirty="0">
                <a:solidFill>
                  <a:schemeClr val="bg1"/>
                </a:solidFill>
                <a:latin typeface="Arial" pitchFamily="34" charset="0"/>
                <a:cs typeface="Arial" pitchFamily="34" charset="0"/>
              </a:rPr>
              <a:t>To be successful, one has to be contrarian and </a:t>
            </a:r>
          </a:p>
          <a:p>
            <a:pPr algn="ctr" defTabSz="914377" fontAlgn="base">
              <a:spcBef>
                <a:spcPct val="0"/>
              </a:spcBef>
              <a:spcAft>
                <a:spcPct val="0"/>
              </a:spcAft>
            </a:pPr>
            <a:r>
              <a:rPr lang="en-US" b="1" dirty="0">
                <a:solidFill>
                  <a:schemeClr val="bg1"/>
                </a:solidFill>
                <a:latin typeface="Arial" pitchFamily="34" charset="0"/>
                <a:cs typeface="Arial" pitchFamily="34" charset="0"/>
              </a:rPr>
              <a:t>look at the world differently</a:t>
            </a:r>
          </a:p>
          <a:p>
            <a:pPr algn="ctr" defTabSz="914377" fontAlgn="base">
              <a:spcBef>
                <a:spcPct val="0"/>
              </a:spcBef>
              <a:spcAft>
                <a:spcPct val="0"/>
              </a:spcAft>
            </a:pPr>
            <a:endParaRPr lang="en-US" sz="600" b="1" dirty="0">
              <a:solidFill>
                <a:schemeClr val="bg1"/>
              </a:solidFill>
              <a:latin typeface="Arial" pitchFamily="34" charset="0"/>
              <a:cs typeface="Arial" pitchFamily="34" charset="0"/>
            </a:endParaRPr>
          </a:p>
          <a:p>
            <a:pPr algn="ctr" defTabSz="914377" fontAlgn="base">
              <a:spcBef>
                <a:spcPct val="0"/>
              </a:spcBef>
              <a:spcAft>
                <a:spcPct val="0"/>
              </a:spcAft>
            </a:pPr>
            <a:r>
              <a:rPr lang="en-US" b="1" dirty="0">
                <a:solidFill>
                  <a:schemeClr val="bg1"/>
                </a:solidFill>
                <a:latin typeface="Arial" pitchFamily="34" charset="0"/>
                <a:cs typeface="Arial" pitchFamily="34" charset="0"/>
              </a:rPr>
              <a:t>Not many investors use 10-year metrics, </a:t>
            </a:r>
          </a:p>
          <a:p>
            <a:pPr algn="ctr" defTabSz="914377" fontAlgn="base">
              <a:spcBef>
                <a:spcPct val="0"/>
              </a:spcBef>
              <a:spcAft>
                <a:spcPct val="0"/>
              </a:spcAft>
            </a:pPr>
            <a:r>
              <a:rPr lang="en-US" b="1" dirty="0">
                <a:solidFill>
                  <a:schemeClr val="bg1"/>
                </a:solidFill>
                <a:latin typeface="Arial" pitchFamily="34" charset="0"/>
                <a:cs typeface="Arial" pitchFamily="34" charset="0"/>
              </a:rPr>
              <a:t>most are short-term focused</a:t>
            </a:r>
          </a:p>
        </p:txBody>
      </p:sp>
      <p:sp>
        <p:nvSpPr>
          <p:cNvPr id="75" name="Oval 74">
            <a:extLst>
              <a:ext uri="{FF2B5EF4-FFF2-40B4-BE49-F238E27FC236}">
                <a16:creationId xmlns:a16="http://schemas.microsoft.com/office/drawing/2014/main" id="{A1A13713-6017-4F67-AAD5-BBE0B3635F55}"/>
              </a:ext>
            </a:extLst>
          </p:cNvPr>
          <p:cNvSpPr/>
          <p:nvPr/>
        </p:nvSpPr>
        <p:spPr bwMode="auto">
          <a:xfrm>
            <a:off x="979430" y="854365"/>
            <a:ext cx="2013152" cy="2132248"/>
          </a:xfrm>
          <a:prstGeom prst="ellipse">
            <a:avLst/>
          </a:prstGeom>
          <a:solidFill>
            <a:schemeClr val="accent1"/>
          </a:solidFill>
          <a:ln w="9525" cap="flat" cmpd="sng" algn="ctr">
            <a:solidFill>
              <a:srgbClr val="000000"/>
            </a:solid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0" tIns="0" rIns="9077" bIns="9077" numCol="1" rtlCol="0" anchor="ctr" anchorCtr="0" compatLnSpc="1">
            <a:prstTxWarp prst="textNoShape">
              <a:avLst/>
            </a:prstTxWarp>
          </a:bodyPr>
          <a:lstStyle/>
          <a:p>
            <a:pPr algn="ctr" defTabSz="453863" fontAlgn="base">
              <a:spcBef>
                <a:spcPct val="0"/>
              </a:spcBef>
              <a:spcAft>
                <a:spcPct val="0"/>
              </a:spcAft>
            </a:pPr>
            <a:r>
              <a:rPr lang="en-US" sz="2400" b="1" i="1" dirty="0">
                <a:solidFill>
                  <a:schemeClr val="bg2"/>
                </a:solidFill>
                <a:latin typeface="Arial" pitchFamily="34" charset="0"/>
                <a:cs typeface="Arial" pitchFamily="34" charset="0"/>
              </a:rPr>
              <a:t>CAPE </a:t>
            </a:r>
          </a:p>
          <a:p>
            <a:pPr algn="ctr" defTabSz="453863" fontAlgn="base">
              <a:spcBef>
                <a:spcPct val="0"/>
              </a:spcBef>
              <a:spcAft>
                <a:spcPct val="0"/>
              </a:spcAft>
            </a:pPr>
            <a:r>
              <a:rPr lang="en-US" sz="2400" b="1" i="1" dirty="0">
                <a:solidFill>
                  <a:schemeClr val="bg2"/>
                </a:solidFill>
                <a:latin typeface="Arial" pitchFamily="34" charset="0"/>
                <a:cs typeface="Arial" pitchFamily="34" charset="0"/>
              </a:rPr>
              <a:t>Ratio:</a:t>
            </a:r>
          </a:p>
          <a:p>
            <a:pPr algn="ctr" defTabSz="453863" fontAlgn="base">
              <a:spcBef>
                <a:spcPct val="0"/>
              </a:spcBef>
              <a:spcAft>
                <a:spcPct val="0"/>
              </a:spcAft>
            </a:pPr>
            <a:r>
              <a:rPr lang="en-US" sz="2400" b="1" i="1" dirty="0">
                <a:solidFill>
                  <a:schemeClr val="bg2"/>
                </a:solidFill>
                <a:latin typeface="Arial" pitchFamily="34" charset="0"/>
                <a:cs typeface="Arial" pitchFamily="34" charset="0"/>
              </a:rPr>
              <a:t>10 Years</a:t>
            </a:r>
          </a:p>
        </p:txBody>
      </p:sp>
      <p:pic>
        <p:nvPicPr>
          <p:cNvPr id="7" name="Graphic 6" descr="Planet with solid fill">
            <a:extLst>
              <a:ext uri="{FF2B5EF4-FFF2-40B4-BE49-F238E27FC236}">
                <a16:creationId xmlns:a16="http://schemas.microsoft.com/office/drawing/2014/main" id="{33CFB05F-ADF0-4303-8CDA-CC3AB466D5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23153" y="369943"/>
            <a:ext cx="2938043" cy="2938043"/>
          </a:xfrm>
          <a:prstGeom prst="rect">
            <a:avLst/>
          </a:prstGeom>
          <a:effectLst>
            <a:outerShdw blurRad="50800" dist="38100" dir="10800000" algn="r" rotWithShape="0">
              <a:prstClr val="black">
                <a:alpha val="40000"/>
              </a:prstClr>
            </a:outerShdw>
          </a:effectLst>
        </p:spPr>
      </p:pic>
      <p:sp>
        <p:nvSpPr>
          <p:cNvPr id="10" name="Oval 9">
            <a:extLst>
              <a:ext uri="{FF2B5EF4-FFF2-40B4-BE49-F238E27FC236}">
                <a16:creationId xmlns:a16="http://schemas.microsoft.com/office/drawing/2014/main" id="{91DD7CDB-2E39-461D-9586-8512634624C9}"/>
              </a:ext>
            </a:extLst>
          </p:cNvPr>
          <p:cNvSpPr/>
          <p:nvPr/>
        </p:nvSpPr>
        <p:spPr bwMode="auto">
          <a:xfrm>
            <a:off x="4451469" y="1027385"/>
            <a:ext cx="1481409" cy="1415309"/>
          </a:xfrm>
          <a:prstGeom prst="ellipse">
            <a:avLst/>
          </a:prstGeom>
          <a:noFill/>
          <a:ln w="9525"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vert="horz" wrap="none" lIns="0" tIns="0" rIns="9077" bIns="9077" numCol="1" rtlCol="0" anchor="ctr" anchorCtr="0" compatLnSpc="1">
            <a:prstTxWarp prst="textNoShape">
              <a:avLst/>
            </a:prstTxWarp>
          </a:bodyPr>
          <a:lstStyle/>
          <a:p>
            <a:pPr algn="ctr" defTabSz="453863" fontAlgn="base">
              <a:spcBef>
                <a:spcPct val="0"/>
              </a:spcBef>
              <a:spcAft>
                <a:spcPct val="0"/>
              </a:spcAft>
            </a:pPr>
            <a:r>
              <a:rPr lang="en-US" b="1" i="1" dirty="0">
                <a:solidFill>
                  <a:schemeClr val="bg2"/>
                </a:solidFill>
                <a:latin typeface="Arial" pitchFamily="34" charset="0"/>
                <a:cs typeface="Arial" pitchFamily="34" charset="0"/>
              </a:rPr>
              <a:t>PE:</a:t>
            </a:r>
          </a:p>
          <a:p>
            <a:pPr algn="ctr" defTabSz="453863" fontAlgn="base">
              <a:spcBef>
                <a:spcPct val="0"/>
              </a:spcBef>
              <a:spcAft>
                <a:spcPct val="0"/>
              </a:spcAft>
            </a:pPr>
            <a:r>
              <a:rPr lang="en-US" b="1" i="1" dirty="0">
                <a:solidFill>
                  <a:schemeClr val="bg2"/>
                </a:solidFill>
                <a:latin typeface="Arial" pitchFamily="34" charset="0"/>
                <a:cs typeface="Arial" pitchFamily="34" charset="0"/>
              </a:rPr>
              <a:t>1 Year</a:t>
            </a:r>
          </a:p>
        </p:txBody>
      </p:sp>
    </p:spTree>
    <p:extLst>
      <p:ext uri="{BB962C8B-B14F-4D97-AF65-F5344CB8AC3E}">
        <p14:creationId xmlns:p14="http://schemas.microsoft.com/office/powerpoint/2010/main" val="118045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A008-07D0-455D-97AD-D45F4496770C}"/>
              </a:ext>
            </a:extLst>
          </p:cNvPr>
          <p:cNvSpPr>
            <a:spLocks noGrp="1"/>
          </p:cNvSpPr>
          <p:nvPr>
            <p:ph type="title"/>
          </p:nvPr>
        </p:nvSpPr>
        <p:spPr>
          <a:xfrm>
            <a:off x="238125" y="376737"/>
            <a:ext cx="6381750" cy="264739"/>
          </a:xfrm>
        </p:spPr>
        <p:txBody>
          <a:bodyPr>
            <a:noAutofit/>
          </a:bodyPr>
          <a:lstStyle/>
          <a:p>
            <a:r>
              <a:rPr lang="en-US" sz="2100" b="1" dirty="0">
                <a:effectLst>
                  <a:outerShdw blurRad="38100" dist="38100" dir="2700000" algn="tl">
                    <a:srgbClr val="000000">
                      <a:alpha val="43137"/>
                    </a:srgbClr>
                  </a:outerShdw>
                </a:effectLst>
              </a:rPr>
              <a:t>What is a Narrative?</a:t>
            </a:r>
          </a:p>
        </p:txBody>
      </p:sp>
      <p:sp>
        <p:nvSpPr>
          <p:cNvPr id="3" name="Content Placeholder 2">
            <a:extLst>
              <a:ext uri="{FF2B5EF4-FFF2-40B4-BE49-F238E27FC236}">
                <a16:creationId xmlns:a16="http://schemas.microsoft.com/office/drawing/2014/main" id="{38F1CB53-EAAA-4B12-8BA1-6282930DB204}"/>
              </a:ext>
            </a:extLst>
          </p:cNvPr>
          <p:cNvSpPr>
            <a:spLocks noGrp="1"/>
          </p:cNvSpPr>
          <p:nvPr>
            <p:ph sz="half" idx="1"/>
          </p:nvPr>
        </p:nvSpPr>
        <p:spPr>
          <a:xfrm>
            <a:off x="238124" y="741236"/>
            <a:ext cx="4155568" cy="2992692"/>
          </a:xfrm>
        </p:spPr>
        <p:txBody>
          <a:bodyPr>
            <a:noAutofit/>
          </a:bodyPr>
          <a:lstStyle/>
          <a:p>
            <a:r>
              <a:rPr lang="en-US" sz="1600" dirty="0"/>
              <a:t>Based on 2019 book Narrative Economics by Professor Shiller</a:t>
            </a:r>
          </a:p>
          <a:p>
            <a:r>
              <a:rPr lang="en-US" sz="1588" b="1" kern="1200" dirty="0">
                <a:solidFill>
                  <a:schemeClr val="accent1"/>
                </a:solidFill>
                <a:effectLst>
                  <a:outerShdw blurRad="38100" dist="38100" dir="2700000" algn="tl">
                    <a:srgbClr val="000000">
                      <a:alpha val="43137"/>
                    </a:srgbClr>
                  </a:outerShdw>
                </a:effectLst>
                <a:latin typeface="Arial" panose="020B0604020202020204" pitchFamily="34" charset="0"/>
              </a:rPr>
              <a:t>Changing thinking </a:t>
            </a:r>
            <a:r>
              <a:rPr lang="en-US" sz="1600" dirty="0"/>
              <a:t>is </a:t>
            </a:r>
            <a:r>
              <a:rPr lang="en-US" sz="1588" b="1" kern="1200" dirty="0">
                <a:solidFill>
                  <a:schemeClr val="accent1"/>
                </a:solidFill>
                <a:effectLst>
                  <a:outerShdw blurRad="38100" dist="38100" dir="2700000" algn="tl">
                    <a:srgbClr val="000000">
                      <a:alpha val="43137"/>
                    </a:srgbClr>
                  </a:outerShdw>
                </a:effectLst>
                <a:latin typeface="Arial" panose="020B0604020202020204" pitchFamily="34" charset="0"/>
              </a:rPr>
              <a:t>spread by contagion</a:t>
            </a:r>
            <a:r>
              <a:rPr lang="en-US" sz="1600" dirty="0"/>
              <a:t> of narratives or stories</a:t>
            </a:r>
          </a:p>
          <a:p>
            <a:r>
              <a:rPr lang="en-US" sz="1600" dirty="0"/>
              <a:t>Most people never talk about economic theory, but make economic decisions in ignorance, </a:t>
            </a:r>
            <a:r>
              <a:rPr lang="en-US" sz="1588" b="1" kern="1200" dirty="0">
                <a:solidFill>
                  <a:schemeClr val="accent1"/>
                </a:solidFill>
                <a:effectLst>
                  <a:outerShdw blurRad="38100" dist="38100" dir="2700000" algn="tl">
                    <a:srgbClr val="000000">
                      <a:alpha val="43137"/>
                    </a:srgbClr>
                  </a:outerShdw>
                </a:effectLst>
                <a:latin typeface="Arial" panose="020B0604020202020204" pitchFamily="34" charset="0"/>
              </a:rPr>
              <a:t>motivated by simple narratives</a:t>
            </a:r>
          </a:p>
          <a:p>
            <a:r>
              <a:rPr lang="en-US" sz="1588" b="1" kern="1200" dirty="0">
                <a:solidFill>
                  <a:schemeClr val="accent1"/>
                </a:solidFill>
                <a:effectLst>
                  <a:outerShdw blurRad="38100" dist="38100" dir="2700000" algn="tl">
                    <a:srgbClr val="000000">
                      <a:alpha val="43137"/>
                    </a:srgbClr>
                  </a:outerShdw>
                </a:effectLst>
                <a:latin typeface="Arial" panose="020B0604020202020204" pitchFamily="34" charset="0"/>
              </a:rPr>
              <a:t>Human interest stories spread deep feelings about economic decisions</a:t>
            </a:r>
          </a:p>
          <a:p>
            <a:r>
              <a:rPr lang="en-US" sz="1600" dirty="0"/>
              <a:t>There are </a:t>
            </a:r>
            <a:r>
              <a:rPr lang="en-US" sz="1588" b="1" kern="1200" dirty="0">
                <a:solidFill>
                  <a:schemeClr val="accent1"/>
                </a:solidFill>
                <a:effectLst>
                  <a:outerShdw blurRad="38100" dist="38100" dir="2700000" algn="tl">
                    <a:srgbClr val="000000">
                      <a:alpha val="43137"/>
                    </a:srgbClr>
                  </a:outerShdw>
                </a:effectLst>
                <a:latin typeface="Arial" panose="020B0604020202020204" pitchFamily="34" charset="0"/>
              </a:rPr>
              <a:t>perennial narratives </a:t>
            </a:r>
            <a:r>
              <a:rPr lang="en-US" sz="1600" dirty="0"/>
              <a:t>that “mutate” and reappear in subsequent waves.</a:t>
            </a:r>
          </a:p>
        </p:txBody>
      </p:sp>
      <p:pic>
        <p:nvPicPr>
          <p:cNvPr id="6" name="Content Placeholder 8" descr="A close up of a sign&#10;&#10;Description automatically generated">
            <a:extLst>
              <a:ext uri="{FF2B5EF4-FFF2-40B4-BE49-F238E27FC236}">
                <a16:creationId xmlns:a16="http://schemas.microsoft.com/office/drawing/2014/main" id="{EE3A5D94-CBBA-479A-BC60-163B40AE5291}"/>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594861" y="924116"/>
            <a:ext cx="2084452" cy="3136182"/>
          </a:xfrm>
        </p:spPr>
      </p:pic>
      <p:sp>
        <p:nvSpPr>
          <p:cNvPr id="4" name="Footer Placeholder 10">
            <a:extLst>
              <a:ext uri="{FF2B5EF4-FFF2-40B4-BE49-F238E27FC236}">
                <a16:creationId xmlns:a16="http://schemas.microsoft.com/office/drawing/2014/main" id="{EB803DF4-75EC-98D4-CBE9-288B843B7038}"/>
              </a:ext>
            </a:extLst>
          </p:cNvPr>
          <p:cNvSpPr>
            <a:spLocks/>
          </p:cNvSpPr>
          <p:nvPr/>
        </p:nvSpPr>
        <p:spPr bwMode="auto">
          <a:xfrm>
            <a:off x="1734058" y="4262557"/>
            <a:ext cx="4258673" cy="98481"/>
          </a:xfrm>
          <a:prstGeom prst="rect">
            <a:avLst/>
          </a:prstGeom>
          <a:noFill/>
          <a:ln w="9525" algn="ctr">
            <a:noFill/>
            <a:miter lim="800000"/>
            <a:headEnd/>
            <a:tailEnd/>
          </a:ln>
        </p:spPr>
        <p:txBody>
          <a:bodyPr wrap="square" lIns="22692" tIns="9077" rIns="22692" bIns="9077">
            <a:spAutoFit/>
          </a:bodyPr>
          <a:lstStyle/>
          <a:p>
            <a:pPr>
              <a:tabLst>
                <a:tab pos="44126" algn="l"/>
              </a:tabLst>
            </a:pPr>
            <a:r>
              <a:rPr lang="en-GB" altLang="ja-JP" sz="521" dirty="0">
                <a:solidFill>
                  <a:schemeClr val="bg1"/>
                </a:solidFill>
                <a:latin typeface="+mj-lt"/>
                <a:ea typeface="MS PGothic" pitchFamily="34" charset="-128"/>
              </a:rPr>
              <a:t>Source:  Professor Shiller, </a:t>
            </a:r>
            <a:r>
              <a:rPr lang="en-US" altLang="ja-JP" sz="521" dirty="0">
                <a:solidFill>
                  <a:schemeClr val="bg1"/>
                </a:solidFill>
                <a:latin typeface="+mj-lt"/>
                <a:ea typeface="MS PGothic" pitchFamily="34" charset="-128"/>
              </a:rPr>
              <a:t>Narrative Economics PUP 2019</a:t>
            </a:r>
            <a:endParaRPr lang="en-US" sz="521" kern="0" dirty="0">
              <a:solidFill>
                <a:schemeClr val="bg1"/>
              </a:solidFill>
              <a:latin typeface="+mj-lt"/>
            </a:endParaRPr>
          </a:p>
        </p:txBody>
      </p:sp>
    </p:spTree>
    <p:extLst>
      <p:ext uri="{BB962C8B-B14F-4D97-AF65-F5344CB8AC3E}">
        <p14:creationId xmlns:p14="http://schemas.microsoft.com/office/powerpoint/2010/main" val="79915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BAB7F-5EB9-E6C1-AA22-5E9204E8C99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7384D0D-9EE4-80F3-A368-08F95A282A2E}"/>
              </a:ext>
            </a:extLst>
          </p:cNvPr>
          <p:cNvSpPr>
            <a:spLocks noGrp="1"/>
          </p:cNvSpPr>
          <p:nvPr>
            <p:ph type="title"/>
          </p:nvPr>
        </p:nvSpPr>
        <p:spPr>
          <a:xfrm>
            <a:off x="1796608" y="3289282"/>
            <a:ext cx="4279579" cy="352985"/>
          </a:xfrm>
        </p:spPr>
        <p:txBody>
          <a:bodyPr/>
          <a:lstStyle/>
          <a:p>
            <a:pPr>
              <a:lnSpc>
                <a:spcPct val="150000"/>
              </a:lnSpc>
            </a:pPr>
            <a:r>
              <a:rPr lang="en-US" sz="2600" b="1" dirty="0">
                <a:effectLst>
                  <a:outerShdw blurRad="38100" dist="38100" dir="2700000" algn="tl">
                    <a:srgbClr val="000000">
                      <a:alpha val="43137"/>
                    </a:srgbClr>
                  </a:outerShdw>
                </a:effectLst>
              </a:rPr>
              <a:t>      Key Narratives:</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Gamification of Markets</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AI Narrative</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“Strongman”/Uncertainty</a:t>
            </a:r>
            <a:br>
              <a:rPr lang="en-US" sz="2600" b="1" dirty="0">
                <a:effectLst>
                  <a:outerShdw blurRad="38100" dist="38100" dir="2700000" algn="tl">
                    <a:srgbClr val="000000">
                      <a:alpha val="43137"/>
                    </a:srgbClr>
                  </a:outerShdw>
                </a:effectLst>
              </a:rPr>
            </a:br>
            <a:r>
              <a:rPr lang="en-US" sz="2600" b="1" dirty="0">
                <a:effectLst>
                  <a:outerShdw blurRad="38100" dist="38100" dir="2700000" algn="tl">
                    <a:srgbClr val="000000">
                      <a:alpha val="43137"/>
                    </a:srgbClr>
                  </a:outerShdw>
                </a:effectLst>
              </a:rPr>
              <a:t>American Dynamism</a:t>
            </a:r>
          </a:p>
        </p:txBody>
      </p:sp>
      <p:pic>
        <p:nvPicPr>
          <p:cNvPr id="3" name="Graphic 2" descr="Meeting with solid fill">
            <a:extLst>
              <a:ext uri="{FF2B5EF4-FFF2-40B4-BE49-F238E27FC236}">
                <a16:creationId xmlns:a16="http://schemas.microsoft.com/office/drawing/2014/main" id="{642CDF0E-4920-348A-5478-C1481F56B7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676" y="1964300"/>
            <a:ext cx="457200" cy="457200"/>
          </a:xfrm>
          <a:prstGeom prst="rect">
            <a:avLst/>
          </a:prstGeom>
        </p:spPr>
      </p:pic>
      <p:pic>
        <p:nvPicPr>
          <p:cNvPr id="4" name="Graphic 3" descr="Meeting with solid fill">
            <a:extLst>
              <a:ext uri="{FF2B5EF4-FFF2-40B4-BE49-F238E27FC236}">
                <a16:creationId xmlns:a16="http://schemas.microsoft.com/office/drawing/2014/main" id="{F3383587-37A6-97EA-1AAD-D769379F11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676" y="1384554"/>
            <a:ext cx="457200" cy="457200"/>
          </a:xfrm>
          <a:prstGeom prst="rect">
            <a:avLst/>
          </a:prstGeom>
        </p:spPr>
      </p:pic>
      <p:pic>
        <p:nvPicPr>
          <p:cNvPr id="5" name="Graphic 4" descr="Meeting with solid fill">
            <a:extLst>
              <a:ext uri="{FF2B5EF4-FFF2-40B4-BE49-F238E27FC236}">
                <a16:creationId xmlns:a16="http://schemas.microsoft.com/office/drawing/2014/main" id="{55D0834E-C177-45FD-F053-60AF9035E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676" y="2576635"/>
            <a:ext cx="457200" cy="457200"/>
          </a:xfrm>
          <a:prstGeom prst="rect">
            <a:avLst/>
          </a:prstGeom>
        </p:spPr>
      </p:pic>
      <p:pic>
        <p:nvPicPr>
          <p:cNvPr id="6" name="Graphic 5" descr="Meeting with solid fill">
            <a:extLst>
              <a:ext uri="{FF2B5EF4-FFF2-40B4-BE49-F238E27FC236}">
                <a16:creationId xmlns:a16="http://schemas.microsoft.com/office/drawing/2014/main" id="{0090FAFD-F5A2-9540-8E47-FF615519F5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7676" y="3170682"/>
            <a:ext cx="457200" cy="457200"/>
          </a:xfrm>
          <a:prstGeom prst="rect">
            <a:avLst/>
          </a:prstGeom>
        </p:spPr>
      </p:pic>
    </p:spTree>
    <p:extLst>
      <p:ext uri="{BB962C8B-B14F-4D97-AF65-F5344CB8AC3E}">
        <p14:creationId xmlns:p14="http://schemas.microsoft.com/office/powerpoint/2010/main" val="3012381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58616-0901-6EEE-6D6F-2D970E5A037D}"/>
            </a:ext>
          </a:extLst>
        </p:cNvPr>
        <p:cNvGrpSpPr/>
        <p:nvPr/>
      </p:nvGrpSpPr>
      <p:grpSpPr>
        <a:xfrm>
          <a:off x="0" y="0"/>
          <a:ext cx="0" cy="0"/>
          <a:chOff x="0" y="0"/>
          <a:chExt cx="0" cy="0"/>
        </a:xfrm>
      </p:grpSpPr>
      <p:sp>
        <p:nvSpPr>
          <p:cNvPr id="8" name="Footer Placeholder 10">
            <a:extLst>
              <a:ext uri="{FF2B5EF4-FFF2-40B4-BE49-F238E27FC236}">
                <a16:creationId xmlns:a16="http://schemas.microsoft.com/office/drawing/2014/main" id="{9812D59C-8B24-DEAB-AC5D-3552291D9236}"/>
              </a:ext>
            </a:extLst>
          </p:cNvPr>
          <p:cNvSpPr>
            <a:spLocks/>
          </p:cNvSpPr>
          <p:nvPr/>
        </p:nvSpPr>
        <p:spPr bwMode="auto">
          <a:xfrm>
            <a:off x="407979" y="4845976"/>
            <a:ext cx="6117964" cy="101387"/>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500" kern="0" dirty="0">
                <a:solidFill>
                  <a:schemeClr val="bg1"/>
                </a:solidFill>
                <a:latin typeface="+mj-lt"/>
              </a:rPr>
              <a:t>Source: Google</a:t>
            </a:r>
            <a:r>
              <a:rPr lang="en-US" sz="500" kern="0" dirty="0">
                <a:solidFill>
                  <a:schemeClr val="bg1"/>
                </a:solidFill>
                <a:latin typeface="+mj-lt"/>
              </a:rPr>
              <a:t>.</a:t>
            </a:r>
          </a:p>
        </p:txBody>
      </p:sp>
      <p:sp>
        <p:nvSpPr>
          <p:cNvPr id="9" name="Title 1">
            <a:extLst>
              <a:ext uri="{FF2B5EF4-FFF2-40B4-BE49-F238E27FC236}">
                <a16:creationId xmlns:a16="http://schemas.microsoft.com/office/drawing/2014/main" id="{C24233A4-49CA-3364-42F3-C3891F5001C5}"/>
              </a:ext>
            </a:extLst>
          </p:cNvPr>
          <p:cNvSpPr>
            <a:spLocks noGrp="1"/>
          </p:cNvSpPr>
          <p:nvPr>
            <p:ph type="title"/>
          </p:nvPr>
        </p:nvSpPr>
        <p:spPr>
          <a:xfrm>
            <a:off x="191836" y="166606"/>
            <a:ext cx="7303035" cy="352985"/>
          </a:xfrm>
        </p:spPr>
        <p:txBody>
          <a:bodyPr/>
          <a:lstStyle/>
          <a:p>
            <a:r>
              <a:rPr lang="en-US" sz="2600" b="1" dirty="0">
                <a:effectLst>
                  <a:outerShdw blurRad="38100" dist="38100" dir="2700000" algn="tl">
                    <a:srgbClr val="000000">
                      <a:alpha val="43137"/>
                    </a:srgbClr>
                  </a:outerShdw>
                </a:effectLst>
              </a:rPr>
              <a:t>Gamification of Markets – Bucket Shops</a:t>
            </a:r>
          </a:p>
        </p:txBody>
      </p:sp>
      <p:sp>
        <p:nvSpPr>
          <p:cNvPr id="10" name="Rectangle 9">
            <a:extLst>
              <a:ext uri="{FF2B5EF4-FFF2-40B4-BE49-F238E27FC236}">
                <a16:creationId xmlns:a16="http://schemas.microsoft.com/office/drawing/2014/main" id="{979E5958-D341-ACD8-8F20-76DBA346D869}"/>
              </a:ext>
            </a:extLst>
          </p:cNvPr>
          <p:cNvSpPr/>
          <p:nvPr/>
        </p:nvSpPr>
        <p:spPr bwMode="auto">
          <a:xfrm>
            <a:off x="205145" y="512168"/>
            <a:ext cx="6494467" cy="479049"/>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1920’s – Bucket Shops/Customer Rooms made it easier to “bet” on markets</a:t>
            </a:r>
          </a:p>
        </p:txBody>
      </p:sp>
      <p:pic>
        <p:nvPicPr>
          <p:cNvPr id="12" name="Picture 2">
            <a:extLst>
              <a:ext uri="{FF2B5EF4-FFF2-40B4-BE49-F238E27FC236}">
                <a16:creationId xmlns:a16="http://schemas.microsoft.com/office/drawing/2014/main" id="{D03B531E-0A57-F0A2-DE06-07EABECEF7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71"/>
          <a:stretch/>
        </p:blipFill>
        <p:spPr bwMode="auto">
          <a:xfrm>
            <a:off x="224321" y="1152022"/>
            <a:ext cx="3216669" cy="1742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FA39C12-9F7B-4B51-860B-E0A9AFE9AE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22"/>
          <a:stretch/>
        </p:blipFill>
        <p:spPr bwMode="auto">
          <a:xfrm>
            <a:off x="1777791" y="2249424"/>
            <a:ext cx="3227575" cy="17420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EFB6282-9DF0-DF08-9C93-1BAB104350B7}"/>
              </a:ext>
            </a:extLst>
          </p:cNvPr>
          <p:cNvPicPr>
            <a:picLocks noChangeAspect="1"/>
          </p:cNvPicPr>
          <p:nvPr/>
        </p:nvPicPr>
        <p:blipFill>
          <a:blip r:embed="rId4"/>
          <a:srcRect l="6354" t="6748" r="2571" b="48894"/>
          <a:stretch/>
        </p:blipFill>
        <p:spPr>
          <a:xfrm>
            <a:off x="4282282" y="3168396"/>
            <a:ext cx="2575718" cy="1912458"/>
          </a:xfrm>
          <a:prstGeom prst="rect">
            <a:avLst/>
          </a:prstGeom>
        </p:spPr>
      </p:pic>
    </p:spTree>
    <p:extLst>
      <p:ext uri="{BB962C8B-B14F-4D97-AF65-F5344CB8AC3E}">
        <p14:creationId xmlns:p14="http://schemas.microsoft.com/office/powerpoint/2010/main" val="24276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DABEC-7D40-FF2E-7E3F-8E25B1CF2BDA}"/>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ED30499-F8F0-809C-BC13-F445EFE33632}"/>
              </a:ext>
            </a:extLst>
          </p:cNvPr>
          <p:cNvPicPr>
            <a:picLocks noChangeAspect="1"/>
          </p:cNvPicPr>
          <p:nvPr/>
        </p:nvPicPr>
        <p:blipFill>
          <a:blip r:embed="rId2"/>
          <a:stretch>
            <a:fillRect/>
          </a:stretch>
        </p:blipFill>
        <p:spPr>
          <a:xfrm>
            <a:off x="205144" y="1024282"/>
            <a:ext cx="6494467" cy="2821887"/>
          </a:xfrm>
          <a:prstGeom prst="rect">
            <a:avLst/>
          </a:prstGeom>
        </p:spPr>
      </p:pic>
      <p:sp>
        <p:nvSpPr>
          <p:cNvPr id="8" name="Footer Placeholder 10">
            <a:extLst>
              <a:ext uri="{FF2B5EF4-FFF2-40B4-BE49-F238E27FC236}">
                <a16:creationId xmlns:a16="http://schemas.microsoft.com/office/drawing/2014/main" id="{FDDEC4C1-F1D6-5CD0-7AB2-840FF495D77F}"/>
              </a:ext>
            </a:extLst>
          </p:cNvPr>
          <p:cNvSpPr>
            <a:spLocks/>
          </p:cNvSpPr>
          <p:nvPr/>
        </p:nvSpPr>
        <p:spPr bwMode="auto">
          <a:xfrm>
            <a:off x="407979" y="4845976"/>
            <a:ext cx="6117964" cy="193719"/>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500" kern="0" dirty="0">
                <a:solidFill>
                  <a:schemeClr val="bg1"/>
                </a:solidFill>
                <a:latin typeface="+mj-lt"/>
              </a:rPr>
              <a:t>Source: Google/Gemini and company websites. </a:t>
            </a:r>
            <a:r>
              <a:rPr lang="en-GB" altLang="ja-JP" sz="500" kern="0" dirty="0">
                <a:solidFill>
                  <a:schemeClr val="bg1"/>
                </a:solidFill>
                <a:latin typeface="+mj-lt"/>
                <a:hlinkClick r:id="rId3"/>
              </a:rPr>
              <a:t>https://www.etftrends.com/record-etf-launches-derivatives-storm-scene/</a:t>
            </a:r>
            <a:r>
              <a:rPr lang="en-GB" altLang="ja-JP" sz="500" kern="0" dirty="0">
                <a:solidFill>
                  <a:schemeClr val="bg1"/>
                </a:solidFill>
                <a:latin typeface="+mj-lt"/>
              </a:rPr>
              <a:t>. S&amp;P DJ and </a:t>
            </a:r>
            <a:r>
              <a:rPr lang="en-US" sz="500" kern="0" dirty="0">
                <a:solidFill>
                  <a:schemeClr val="bg1"/>
                </a:solidFill>
                <a:latin typeface="+mj-lt"/>
              </a:rPr>
              <a:t>Nick Einhorn, Jill E. Fisch, Sergio A. Gramitto Ricci, Monique Le &amp; Christina M. Sautter, The Retail Investor Report, Public.com (2023) </a:t>
            </a:r>
            <a:r>
              <a:rPr lang="en-US" sz="600" kern="0" dirty="0">
                <a:solidFill>
                  <a:schemeClr val="bg1"/>
                </a:solidFill>
              </a:rPr>
              <a:t>Any data on past performance or results, modeling or back testing contained herein is no indication as to performance or results.</a:t>
            </a:r>
            <a:r>
              <a:rPr lang="en-US" sz="500" kern="0" dirty="0">
                <a:solidFill>
                  <a:schemeClr val="bg1"/>
                </a:solidFill>
                <a:latin typeface="+mj-lt"/>
              </a:rPr>
              <a:t>.</a:t>
            </a:r>
          </a:p>
        </p:txBody>
      </p:sp>
      <p:sp>
        <p:nvSpPr>
          <p:cNvPr id="9" name="Title 1">
            <a:extLst>
              <a:ext uri="{FF2B5EF4-FFF2-40B4-BE49-F238E27FC236}">
                <a16:creationId xmlns:a16="http://schemas.microsoft.com/office/drawing/2014/main" id="{72F367B4-6FDD-D341-0468-540B7F3AA644}"/>
              </a:ext>
            </a:extLst>
          </p:cNvPr>
          <p:cNvSpPr>
            <a:spLocks noGrp="1"/>
          </p:cNvSpPr>
          <p:nvPr>
            <p:ph type="title"/>
          </p:nvPr>
        </p:nvSpPr>
        <p:spPr>
          <a:xfrm>
            <a:off x="191836" y="166606"/>
            <a:ext cx="7303035" cy="352985"/>
          </a:xfrm>
        </p:spPr>
        <p:txBody>
          <a:bodyPr/>
          <a:lstStyle/>
          <a:p>
            <a:r>
              <a:rPr lang="en-US" sz="2600" b="1" dirty="0">
                <a:effectLst>
                  <a:outerShdw blurRad="38100" dist="38100" dir="2700000" algn="tl">
                    <a:srgbClr val="000000">
                      <a:alpha val="43137"/>
                    </a:srgbClr>
                  </a:outerShdw>
                </a:effectLst>
              </a:rPr>
              <a:t>Gamification of Markets – The US Today</a:t>
            </a:r>
          </a:p>
        </p:txBody>
      </p:sp>
      <p:grpSp>
        <p:nvGrpSpPr>
          <p:cNvPr id="3" name="Group 2">
            <a:extLst>
              <a:ext uri="{FF2B5EF4-FFF2-40B4-BE49-F238E27FC236}">
                <a16:creationId xmlns:a16="http://schemas.microsoft.com/office/drawing/2014/main" id="{198C98B9-7028-257D-1D41-239AAC2BB9B2}"/>
              </a:ext>
            </a:extLst>
          </p:cNvPr>
          <p:cNvGrpSpPr/>
          <p:nvPr/>
        </p:nvGrpSpPr>
        <p:grpSpPr>
          <a:xfrm>
            <a:off x="606454" y="2889888"/>
            <a:ext cx="859537" cy="1285823"/>
            <a:chOff x="619505" y="3185439"/>
            <a:chExt cx="859537" cy="1340841"/>
          </a:xfrm>
        </p:grpSpPr>
        <p:sp>
          <p:nvSpPr>
            <p:cNvPr id="13" name="Arrow: Pentagon 12">
              <a:extLst>
                <a:ext uri="{FF2B5EF4-FFF2-40B4-BE49-F238E27FC236}">
                  <a16:creationId xmlns:a16="http://schemas.microsoft.com/office/drawing/2014/main" id="{CC012A24-2215-68F2-496D-9D7C86650320}"/>
                </a:ext>
              </a:extLst>
            </p:cNvPr>
            <p:cNvSpPr/>
            <p:nvPr/>
          </p:nvSpPr>
          <p:spPr bwMode="auto">
            <a:xfrm rot="16200000">
              <a:off x="630936" y="3174009"/>
              <a:ext cx="836676" cy="859536"/>
            </a:xfrm>
            <a:prstGeom prst="homePlate">
              <a:avLst/>
            </a:prstGeom>
            <a:gradFill flip="none" rotWithShape="1">
              <a:gsLst>
                <a:gs pos="0">
                  <a:srgbClr val="0070C0"/>
                </a:gs>
                <a:gs pos="0">
                  <a:schemeClr val="accent1">
                    <a:lumMod val="45000"/>
                    <a:lumOff val="55000"/>
                  </a:schemeClr>
                </a:gs>
                <a:gs pos="5000">
                  <a:srgbClr val="FFFFFF"/>
                </a:gs>
                <a:gs pos="100000">
                  <a:srgbClr val="00B050"/>
                </a:gs>
              </a:gsLst>
              <a:lin ang="5400000" scaled="1"/>
              <a:tileRect/>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pic>
          <p:nvPicPr>
            <p:cNvPr id="1026" name="Picture 2" descr="Logo-Robinhood png – Trust &amp; Safety ...">
              <a:extLst>
                <a:ext uri="{FF2B5EF4-FFF2-40B4-BE49-F238E27FC236}">
                  <a16:creationId xmlns:a16="http://schemas.microsoft.com/office/drawing/2014/main" id="{B2A1B63D-2046-FA9E-22A3-1D81D15F30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612" b="30979"/>
            <a:stretch/>
          </p:blipFill>
          <p:spPr bwMode="auto">
            <a:xfrm>
              <a:off x="668197" y="3618902"/>
              <a:ext cx="738868" cy="19202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EFD9A8E-B901-07FC-6ECF-8E59611416A5}"/>
                </a:ext>
              </a:extLst>
            </p:cNvPr>
            <p:cNvSpPr/>
            <p:nvPr/>
          </p:nvSpPr>
          <p:spPr bwMode="auto">
            <a:xfrm>
              <a:off x="619505" y="4041158"/>
              <a:ext cx="859536" cy="485122"/>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Became</a:t>
              </a:r>
            </a:p>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rgbClr val="000000"/>
                  </a:solidFill>
                  <a:latin typeface="Arial" pitchFamily="34" charset="0"/>
                  <a:cs typeface="Arial" pitchFamily="34" charset="0"/>
                </a:rPr>
                <a:t>popular</a:t>
              </a:r>
              <a:endParaRPr kumimoji="0" lang="en-US" sz="1200" b="1" i="0" u="none" strike="noStrike" cap="none" normalizeH="0" baseline="0" dirty="0">
                <a:ln>
                  <a:noFill/>
                </a:ln>
                <a:solidFill>
                  <a:srgbClr val="000000"/>
                </a:solidFill>
                <a:effectLst/>
                <a:latin typeface="Arial" pitchFamily="34" charset="0"/>
                <a:cs typeface="Arial" pitchFamily="34" charset="0"/>
              </a:endParaRPr>
            </a:p>
          </p:txBody>
        </p:sp>
      </p:grpSp>
      <p:grpSp>
        <p:nvGrpSpPr>
          <p:cNvPr id="4" name="Group 3">
            <a:extLst>
              <a:ext uri="{FF2B5EF4-FFF2-40B4-BE49-F238E27FC236}">
                <a16:creationId xmlns:a16="http://schemas.microsoft.com/office/drawing/2014/main" id="{463FB435-C4F3-A04C-146C-D5A7FEC022EC}"/>
              </a:ext>
            </a:extLst>
          </p:cNvPr>
          <p:cNvGrpSpPr/>
          <p:nvPr/>
        </p:nvGrpSpPr>
        <p:grpSpPr>
          <a:xfrm>
            <a:off x="1756456" y="2882677"/>
            <a:ext cx="859536" cy="1289074"/>
            <a:chOff x="1942338" y="3209823"/>
            <a:chExt cx="859536" cy="1344231"/>
          </a:xfrm>
        </p:grpSpPr>
        <p:sp>
          <p:nvSpPr>
            <p:cNvPr id="17" name="Arrow: Pentagon 16">
              <a:extLst>
                <a:ext uri="{FF2B5EF4-FFF2-40B4-BE49-F238E27FC236}">
                  <a16:creationId xmlns:a16="http://schemas.microsoft.com/office/drawing/2014/main" id="{DE898704-ED2B-529D-17B5-FA4380519294}"/>
                </a:ext>
              </a:extLst>
            </p:cNvPr>
            <p:cNvSpPr/>
            <p:nvPr/>
          </p:nvSpPr>
          <p:spPr bwMode="auto">
            <a:xfrm rot="16200000">
              <a:off x="1953768" y="3198393"/>
              <a:ext cx="836676" cy="859536"/>
            </a:xfrm>
            <a:prstGeom prst="homePlate">
              <a:avLst/>
            </a:prstGeom>
            <a:gradFill flip="none" rotWithShape="1">
              <a:gsLst>
                <a:gs pos="0">
                  <a:srgbClr val="FFFFFF"/>
                </a:gs>
                <a:gs pos="52000">
                  <a:srgbClr val="FFFFFF"/>
                </a:gs>
                <a:gs pos="100000">
                  <a:srgbClr val="FF0000">
                    <a:shade val="100000"/>
                    <a:satMod val="115000"/>
                  </a:srgbClr>
                </a:gs>
              </a:gsLst>
              <a:lin ang="8100000" scaled="1"/>
              <a:tileRect/>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pic>
          <p:nvPicPr>
            <p:cNvPr id="1028" name="Picture 4" descr="GameStop Logo, symbol, meaning, history ...">
              <a:extLst>
                <a:ext uri="{FF2B5EF4-FFF2-40B4-BE49-F238E27FC236}">
                  <a16:creationId xmlns:a16="http://schemas.microsoft.com/office/drawing/2014/main" id="{2B54F3EB-D282-2A6E-5146-321F43274C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71" t="1344" r="19600" b="-1475"/>
            <a:stretch/>
          </p:blipFill>
          <p:spPr bwMode="auto">
            <a:xfrm>
              <a:off x="2160522" y="3398419"/>
              <a:ext cx="392937" cy="3628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C Theatres Logo, symbol, meaning ...">
              <a:extLst>
                <a:ext uri="{FF2B5EF4-FFF2-40B4-BE49-F238E27FC236}">
                  <a16:creationId xmlns:a16="http://schemas.microsoft.com/office/drawing/2014/main" id="{225F2FAC-605B-F87B-6629-300FD19F1B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4429" r="720" b="25857"/>
            <a:stretch/>
          </p:blipFill>
          <p:spPr bwMode="auto">
            <a:xfrm>
              <a:off x="2068632" y="3802659"/>
              <a:ext cx="668471" cy="18745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CB91F97-543A-2B8B-756A-3C6D1210B990}"/>
                </a:ext>
              </a:extLst>
            </p:cNvPr>
            <p:cNvSpPr/>
            <p:nvPr/>
          </p:nvSpPr>
          <p:spPr bwMode="auto">
            <a:xfrm>
              <a:off x="1942338" y="4068932"/>
              <a:ext cx="859536" cy="485122"/>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Meme</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Mania</a:t>
              </a:r>
            </a:p>
          </p:txBody>
        </p:sp>
      </p:grpSp>
      <p:grpSp>
        <p:nvGrpSpPr>
          <p:cNvPr id="7" name="Group 6">
            <a:extLst>
              <a:ext uri="{FF2B5EF4-FFF2-40B4-BE49-F238E27FC236}">
                <a16:creationId xmlns:a16="http://schemas.microsoft.com/office/drawing/2014/main" id="{85B84F94-4402-068B-2BB0-32D7EDDCFEFA}"/>
              </a:ext>
            </a:extLst>
          </p:cNvPr>
          <p:cNvGrpSpPr/>
          <p:nvPr/>
        </p:nvGrpSpPr>
        <p:grpSpPr>
          <a:xfrm>
            <a:off x="4972050" y="2919253"/>
            <a:ext cx="863346" cy="1291559"/>
            <a:chOff x="4972050" y="3234721"/>
            <a:chExt cx="863346" cy="1346822"/>
          </a:xfrm>
        </p:grpSpPr>
        <p:sp>
          <p:nvSpPr>
            <p:cNvPr id="21" name="Arrow: Pentagon 20">
              <a:extLst>
                <a:ext uri="{FF2B5EF4-FFF2-40B4-BE49-F238E27FC236}">
                  <a16:creationId xmlns:a16="http://schemas.microsoft.com/office/drawing/2014/main" id="{2E9154DC-E666-AADB-E0EF-4D6B5EE83A34}"/>
                </a:ext>
              </a:extLst>
            </p:cNvPr>
            <p:cNvSpPr/>
            <p:nvPr/>
          </p:nvSpPr>
          <p:spPr bwMode="auto">
            <a:xfrm rot="16200000">
              <a:off x="4983480" y="3223291"/>
              <a:ext cx="836676" cy="859536"/>
            </a:xfrm>
            <a:prstGeom prst="homePlate">
              <a:avLst/>
            </a:prstGeom>
            <a:gradFill>
              <a:gsLst>
                <a:gs pos="0">
                  <a:srgbClr val="0070C0"/>
                </a:gs>
                <a:gs pos="46300">
                  <a:srgbClr val="FFFFFF"/>
                </a:gs>
                <a:gs pos="0">
                  <a:srgbClr val="FFFFFF"/>
                </a:gs>
                <a:gs pos="100000">
                  <a:srgbClr val="FEBE10"/>
                </a:gs>
                <a:gs pos="100000">
                  <a:srgbClr val="002060"/>
                </a:gs>
              </a:gsLst>
              <a:path path="circle">
                <a:fillToRect l="50000" t="50000" r="50000" b="50000"/>
              </a:path>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pic>
          <p:nvPicPr>
            <p:cNvPr id="1032" name="Picture 8" descr="Bitcoin - Wikipedia">
              <a:extLst>
                <a:ext uri="{FF2B5EF4-FFF2-40B4-BE49-F238E27FC236}">
                  <a16:creationId xmlns:a16="http://schemas.microsoft.com/office/drawing/2014/main" id="{4E3BECB2-F571-F1A1-1A42-DC3D20E5F7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0357" y="3518236"/>
              <a:ext cx="522922" cy="52292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935553C0-7B54-F245-E64D-F9AF6826B624}"/>
                </a:ext>
              </a:extLst>
            </p:cNvPr>
            <p:cNvSpPr/>
            <p:nvPr/>
          </p:nvSpPr>
          <p:spPr bwMode="auto">
            <a:xfrm>
              <a:off x="4975860" y="4096421"/>
              <a:ext cx="859536" cy="485122"/>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Bitcoin</a:t>
              </a:r>
            </a:p>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rgbClr val="000000"/>
                  </a:solidFill>
                  <a:latin typeface="Arial" pitchFamily="34" charset="0"/>
                  <a:cs typeface="Arial" pitchFamily="34" charset="0"/>
                </a:rPr>
                <a:t>ETF</a:t>
              </a:r>
              <a:endParaRPr kumimoji="0" lang="en-US" sz="1200" b="1" i="0" u="none" strike="noStrike" cap="none" normalizeH="0" baseline="0" dirty="0">
                <a:ln>
                  <a:noFill/>
                </a:ln>
                <a:solidFill>
                  <a:srgbClr val="000000"/>
                </a:solidFill>
                <a:effectLst/>
                <a:latin typeface="Arial" pitchFamily="34" charset="0"/>
                <a:cs typeface="Arial" pitchFamily="34" charset="0"/>
              </a:endParaRPr>
            </a:p>
          </p:txBody>
        </p:sp>
      </p:grpSp>
      <p:grpSp>
        <p:nvGrpSpPr>
          <p:cNvPr id="5" name="Group 4">
            <a:extLst>
              <a:ext uri="{FF2B5EF4-FFF2-40B4-BE49-F238E27FC236}">
                <a16:creationId xmlns:a16="http://schemas.microsoft.com/office/drawing/2014/main" id="{B95AAA86-ECCB-6D1B-0A4C-FF457E9A7089}"/>
              </a:ext>
            </a:extLst>
          </p:cNvPr>
          <p:cNvGrpSpPr/>
          <p:nvPr/>
        </p:nvGrpSpPr>
        <p:grpSpPr>
          <a:xfrm>
            <a:off x="3017520" y="2884995"/>
            <a:ext cx="971931" cy="1289336"/>
            <a:chOff x="3017520" y="3237039"/>
            <a:chExt cx="971931" cy="1344504"/>
          </a:xfrm>
        </p:grpSpPr>
        <p:sp>
          <p:nvSpPr>
            <p:cNvPr id="28" name="Arrow: Pentagon 27">
              <a:extLst>
                <a:ext uri="{FF2B5EF4-FFF2-40B4-BE49-F238E27FC236}">
                  <a16:creationId xmlns:a16="http://schemas.microsoft.com/office/drawing/2014/main" id="{DB7A0690-EAEE-B92E-316D-CF5929985632}"/>
                </a:ext>
              </a:extLst>
            </p:cNvPr>
            <p:cNvSpPr/>
            <p:nvPr/>
          </p:nvSpPr>
          <p:spPr bwMode="auto">
            <a:xfrm rot="16200000">
              <a:off x="3141345" y="3225609"/>
              <a:ext cx="836676" cy="859536"/>
            </a:xfrm>
            <a:prstGeom prst="homePlate">
              <a:avLst/>
            </a:prstGeom>
            <a:gradFill flip="none" rotWithShape="1">
              <a:gsLst>
                <a:gs pos="0">
                  <a:srgbClr val="0070C0"/>
                </a:gs>
                <a:gs pos="0">
                  <a:schemeClr val="accent1">
                    <a:lumMod val="45000"/>
                    <a:lumOff val="55000"/>
                  </a:schemeClr>
                </a:gs>
                <a:gs pos="5000">
                  <a:schemeClr val="accent1">
                    <a:lumMod val="45000"/>
                    <a:lumOff val="55000"/>
                  </a:schemeClr>
                </a:gs>
                <a:gs pos="100000">
                  <a:srgbClr val="002060"/>
                </a:gs>
              </a:gsLst>
              <a:path path="circle">
                <a:fillToRect l="50000" t="50000" r="50000" b="50000"/>
              </a:path>
              <a:tileRect/>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sp>
          <p:nvSpPr>
            <p:cNvPr id="29" name="Rectangle 28">
              <a:extLst>
                <a:ext uri="{FF2B5EF4-FFF2-40B4-BE49-F238E27FC236}">
                  <a16:creationId xmlns:a16="http://schemas.microsoft.com/office/drawing/2014/main" id="{416126F5-1FFD-F2FF-4ECF-DB3319EB58D2}"/>
                </a:ext>
              </a:extLst>
            </p:cNvPr>
            <p:cNvSpPr/>
            <p:nvPr/>
          </p:nvSpPr>
          <p:spPr bwMode="auto">
            <a:xfrm>
              <a:off x="3017520" y="4096421"/>
              <a:ext cx="780479" cy="485122"/>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Single </a:t>
              </a:r>
            </a:p>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rgbClr val="000000"/>
                  </a:solidFill>
                  <a:latin typeface="Arial" pitchFamily="34" charset="0"/>
                  <a:cs typeface="Arial" pitchFamily="34" charset="0"/>
                </a:rPr>
                <a:t>Stock ETF</a:t>
              </a:r>
              <a:endParaRPr kumimoji="0" lang="en-US" sz="1200" b="1" i="0" u="none" strike="noStrike" cap="none" normalizeH="0" baseline="0" dirty="0">
                <a:ln>
                  <a:noFill/>
                </a:ln>
                <a:solidFill>
                  <a:srgbClr val="000000"/>
                </a:solidFill>
                <a:effectLst/>
                <a:latin typeface="Arial" pitchFamily="34" charset="0"/>
                <a:cs typeface="Arial" pitchFamily="34" charset="0"/>
              </a:endParaRPr>
            </a:p>
          </p:txBody>
        </p:sp>
      </p:grpSp>
      <p:grpSp>
        <p:nvGrpSpPr>
          <p:cNvPr id="6" name="Group 5">
            <a:extLst>
              <a:ext uri="{FF2B5EF4-FFF2-40B4-BE49-F238E27FC236}">
                <a16:creationId xmlns:a16="http://schemas.microsoft.com/office/drawing/2014/main" id="{EB78853D-02EF-4483-863B-C763E50F93D0}"/>
              </a:ext>
            </a:extLst>
          </p:cNvPr>
          <p:cNvGrpSpPr/>
          <p:nvPr/>
        </p:nvGrpSpPr>
        <p:grpSpPr>
          <a:xfrm>
            <a:off x="3585208" y="2882677"/>
            <a:ext cx="1091457" cy="1291560"/>
            <a:chOff x="3585208" y="3234720"/>
            <a:chExt cx="1091457" cy="1346823"/>
          </a:xfrm>
        </p:grpSpPr>
        <p:sp>
          <p:nvSpPr>
            <p:cNvPr id="27" name="Rectangle 26">
              <a:extLst>
                <a:ext uri="{FF2B5EF4-FFF2-40B4-BE49-F238E27FC236}">
                  <a16:creationId xmlns:a16="http://schemas.microsoft.com/office/drawing/2014/main" id="{22CF82C5-F699-5BD3-DE8F-26B6A5B86819}"/>
                </a:ext>
              </a:extLst>
            </p:cNvPr>
            <p:cNvSpPr/>
            <p:nvPr/>
          </p:nvSpPr>
          <p:spPr bwMode="auto">
            <a:xfrm>
              <a:off x="3817129" y="4096421"/>
              <a:ext cx="859536" cy="485122"/>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Zero-date</a:t>
              </a:r>
            </a:p>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rgbClr val="000000"/>
                  </a:solidFill>
                  <a:latin typeface="Arial" pitchFamily="34" charset="0"/>
                  <a:cs typeface="Arial" pitchFamily="34" charset="0"/>
                </a:rPr>
                <a:t>options</a:t>
              </a:r>
              <a:endParaRPr kumimoji="0" lang="en-US" sz="1200" b="1" i="0" u="none" strike="noStrike" cap="none" normalizeH="0" baseline="0" dirty="0">
                <a:ln>
                  <a:noFill/>
                </a:ln>
                <a:solidFill>
                  <a:srgbClr val="000000"/>
                </a:solidFill>
                <a:effectLst/>
                <a:latin typeface="Arial" pitchFamily="34" charset="0"/>
                <a:cs typeface="Arial" pitchFamily="34" charset="0"/>
              </a:endParaRPr>
            </a:p>
          </p:txBody>
        </p:sp>
        <p:sp>
          <p:nvSpPr>
            <p:cNvPr id="19" name="Arrow: Pentagon 18">
              <a:extLst>
                <a:ext uri="{FF2B5EF4-FFF2-40B4-BE49-F238E27FC236}">
                  <a16:creationId xmlns:a16="http://schemas.microsoft.com/office/drawing/2014/main" id="{69FFD7F7-9D7B-42BA-EF39-C90C919D8E8B}"/>
                </a:ext>
              </a:extLst>
            </p:cNvPr>
            <p:cNvSpPr/>
            <p:nvPr/>
          </p:nvSpPr>
          <p:spPr bwMode="auto">
            <a:xfrm rot="16200000">
              <a:off x="3596638" y="3223290"/>
              <a:ext cx="836676" cy="859536"/>
            </a:xfrm>
            <a:prstGeom prst="homePlate">
              <a:avLst/>
            </a:prstGeom>
            <a:gradFill flip="none" rotWithShape="1">
              <a:gsLst>
                <a:gs pos="0">
                  <a:srgbClr val="0070C0"/>
                </a:gs>
                <a:gs pos="0">
                  <a:schemeClr val="accent1">
                    <a:lumMod val="45000"/>
                    <a:lumOff val="55000"/>
                  </a:schemeClr>
                </a:gs>
                <a:gs pos="5000">
                  <a:schemeClr val="accent1">
                    <a:lumMod val="45000"/>
                    <a:lumOff val="55000"/>
                  </a:schemeClr>
                </a:gs>
                <a:gs pos="100000">
                  <a:srgbClr val="002060"/>
                </a:gs>
              </a:gsLst>
              <a:path path="circle">
                <a:fillToRect l="50000" t="50000" r="50000" b="50000"/>
              </a:path>
              <a:tileRect/>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pic>
          <p:nvPicPr>
            <p:cNvPr id="1034" name="Picture 10" descr="Cboe Global Markets - Wikipedia">
              <a:extLst>
                <a:ext uri="{FF2B5EF4-FFF2-40B4-BE49-F238E27FC236}">
                  <a16:creationId xmlns:a16="http://schemas.microsoft.com/office/drawing/2014/main" id="{6E2E8A3F-179C-CD03-F2E0-1FCD9C457B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7542" y="3722813"/>
              <a:ext cx="713159" cy="24265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AF17D48F-CE30-FA08-7261-A97A64B13AB6}"/>
              </a:ext>
            </a:extLst>
          </p:cNvPr>
          <p:cNvSpPr/>
          <p:nvPr/>
        </p:nvSpPr>
        <p:spPr bwMode="auto">
          <a:xfrm>
            <a:off x="205145" y="512168"/>
            <a:ext cx="6494467" cy="479049"/>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400" b="1" dirty="0">
                <a:solidFill>
                  <a:schemeClr val="bg1"/>
                </a:solidFill>
                <a:latin typeface="Arial" pitchFamily="34" charset="0"/>
                <a:cs typeface="Arial" pitchFamily="34" charset="0"/>
              </a:rPr>
              <a:t>It is now much easier for retail investors to access exotic products.</a:t>
            </a:r>
          </a:p>
          <a:p>
            <a:pPr algn="ctr" defTabSz="914377" fontAlgn="base">
              <a:spcBef>
                <a:spcPct val="0"/>
              </a:spcBef>
              <a:spcAft>
                <a:spcPct val="0"/>
              </a:spcAft>
            </a:pPr>
            <a:r>
              <a:rPr lang="en-US" sz="1400" b="1" dirty="0">
                <a:solidFill>
                  <a:schemeClr val="bg1"/>
                </a:solidFill>
                <a:latin typeface="Arial" pitchFamily="34" charset="0"/>
                <a:cs typeface="Arial" pitchFamily="34" charset="0"/>
              </a:rPr>
              <a:t>In 2024 50% of US ETF launches were derivative based*</a:t>
            </a:r>
          </a:p>
        </p:txBody>
      </p:sp>
      <p:sp>
        <p:nvSpPr>
          <p:cNvPr id="11" name="Rectangle 10">
            <a:extLst>
              <a:ext uri="{FF2B5EF4-FFF2-40B4-BE49-F238E27FC236}">
                <a16:creationId xmlns:a16="http://schemas.microsoft.com/office/drawing/2014/main" id="{05A8C40B-E1AC-268B-4203-8586C6BBCEFD}"/>
              </a:ext>
            </a:extLst>
          </p:cNvPr>
          <p:cNvSpPr/>
          <p:nvPr/>
        </p:nvSpPr>
        <p:spPr bwMode="auto">
          <a:xfrm>
            <a:off x="191836" y="4270905"/>
            <a:ext cx="6494467" cy="479049"/>
          </a:xfrm>
          <a:prstGeom prst="rect">
            <a:avLst/>
          </a:prstGeom>
          <a:solidFill>
            <a:srgbClr val="002060"/>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algn="ctr" defTabSz="914377" fontAlgn="base">
              <a:spcBef>
                <a:spcPct val="0"/>
              </a:spcBef>
              <a:spcAft>
                <a:spcPct val="0"/>
              </a:spcAft>
            </a:pPr>
            <a:r>
              <a:rPr lang="en-US" sz="1300" b="1" dirty="0">
                <a:solidFill>
                  <a:schemeClr val="bg1"/>
                </a:solidFill>
                <a:latin typeface="Arial" pitchFamily="34" charset="0"/>
                <a:cs typeface="Arial" pitchFamily="34" charset="0"/>
              </a:rPr>
              <a:t>2020: 30 mln new US retail investors enter the market. 2021: Account for </a:t>
            </a:r>
          </a:p>
          <a:p>
            <a:pPr algn="ctr" defTabSz="914377" fontAlgn="base">
              <a:spcBef>
                <a:spcPct val="0"/>
              </a:spcBef>
              <a:spcAft>
                <a:spcPct val="0"/>
              </a:spcAft>
            </a:pPr>
            <a:r>
              <a:rPr lang="en-US" sz="1300" b="1" dirty="0">
                <a:solidFill>
                  <a:schemeClr val="bg1"/>
                </a:solidFill>
                <a:latin typeface="Arial" pitchFamily="34" charset="0"/>
                <a:cs typeface="Arial" pitchFamily="34" charset="0"/>
              </a:rPr>
              <a:t>25% of volume. 2023: Accounted for $1.5 bln dollars of weekly flow. (A high)*</a:t>
            </a:r>
          </a:p>
        </p:txBody>
      </p:sp>
      <p:grpSp>
        <p:nvGrpSpPr>
          <p:cNvPr id="30" name="Group 29">
            <a:extLst>
              <a:ext uri="{FF2B5EF4-FFF2-40B4-BE49-F238E27FC236}">
                <a16:creationId xmlns:a16="http://schemas.microsoft.com/office/drawing/2014/main" id="{0F4F686F-CCF1-45FD-847A-3163FEF5F64D}"/>
              </a:ext>
            </a:extLst>
          </p:cNvPr>
          <p:cNvGrpSpPr/>
          <p:nvPr/>
        </p:nvGrpSpPr>
        <p:grpSpPr>
          <a:xfrm>
            <a:off x="5952961" y="2919253"/>
            <a:ext cx="859537" cy="1285823"/>
            <a:chOff x="5952961" y="2919253"/>
            <a:chExt cx="859537" cy="1285823"/>
          </a:xfrm>
        </p:grpSpPr>
        <p:sp>
          <p:nvSpPr>
            <p:cNvPr id="16" name="Arrow: Pentagon 15">
              <a:extLst>
                <a:ext uri="{FF2B5EF4-FFF2-40B4-BE49-F238E27FC236}">
                  <a16:creationId xmlns:a16="http://schemas.microsoft.com/office/drawing/2014/main" id="{FE0381D6-85FD-EBF9-76CE-F7FA3B1C555F}"/>
                </a:ext>
              </a:extLst>
            </p:cNvPr>
            <p:cNvSpPr/>
            <p:nvPr/>
          </p:nvSpPr>
          <p:spPr bwMode="auto">
            <a:xfrm rot="16200000">
              <a:off x="5981557" y="2890658"/>
              <a:ext cx="802345" cy="859536"/>
            </a:xfrm>
            <a:prstGeom prst="homePlate">
              <a:avLst/>
            </a:prstGeom>
            <a:gradFill flip="none" rotWithShape="1">
              <a:gsLst>
                <a:gs pos="0">
                  <a:srgbClr val="0070C0"/>
                </a:gs>
                <a:gs pos="0">
                  <a:schemeClr val="accent1">
                    <a:lumMod val="45000"/>
                    <a:lumOff val="55000"/>
                  </a:schemeClr>
                </a:gs>
                <a:gs pos="5000">
                  <a:srgbClr val="FFFFFF"/>
                </a:gs>
                <a:gs pos="100000">
                  <a:srgbClr val="00B050"/>
                </a:gs>
              </a:gsLst>
              <a:lin ang="5400000" scaled="1"/>
              <a:tileRect/>
            </a:gra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000000"/>
                </a:solidFill>
                <a:effectLst/>
                <a:latin typeface="Arial" pitchFamily="34" charset="0"/>
                <a:cs typeface="Arial" pitchFamily="34" charset="0"/>
              </a:endParaRPr>
            </a:p>
          </p:txBody>
        </p:sp>
        <p:sp>
          <p:nvSpPr>
            <p:cNvPr id="20" name="Rectangle 19">
              <a:extLst>
                <a:ext uri="{FF2B5EF4-FFF2-40B4-BE49-F238E27FC236}">
                  <a16:creationId xmlns:a16="http://schemas.microsoft.com/office/drawing/2014/main" id="{3B894688-607F-9011-F1AF-70A6416841BF}"/>
                </a:ext>
              </a:extLst>
            </p:cNvPr>
            <p:cNvSpPr/>
            <p:nvPr/>
          </p:nvSpPr>
          <p:spPr bwMode="auto">
            <a:xfrm>
              <a:off x="5952961" y="3739860"/>
              <a:ext cx="859536" cy="465216"/>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Arial" pitchFamily="34" charset="0"/>
                  <a:cs typeface="Arial" pitchFamily="34" charset="0"/>
                </a:rPr>
                <a:t>Prediction</a:t>
              </a:r>
            </a:p>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rgbClr val="000000"/>
                  </a:solidFill>
                  <a:latin typeface="Arial" pitchFamily="34" charset="0"/>
                  <a:cs typeface="Arial" pitchFamily="34" charset="0"/>
                </a:rPr>
                <a:t>Markets</a:t>
              </a:r>
              <a:endParaRPr kumimoji="0" lang="en-US" sz="1200" b="1" i="0" u="none" strike="noStrike" cap="none" normalizeH="0" baseline="0" dirty="0">
                <a:ln>
                  <a:noFill/>
                </a:ln>
                <a:solidFill>
                  <a:srgbClr val="000000"/>
                </a:solidFill>
                <a:effectLst/>
                <a:latin typeface="Arial" pitchFamily="34" charset="0"/>
                <a:cs typeface="Arial" pitchFamily="34" charset="0"/>
              </a:endParaRPr>
            </a:p>
          </p:txBody>
        </p:sp>
        <p:pic>
          <p:nvPicPr>
            <p:cNvPr id="14" name="Picture 13">
              <a:extLst>
                <a:ext uri="{FF2B5EF4-FFF2-40B4-BE49-F238E27FC236}">
                  <a16:creationId xmlns:a16="http://schemas.microsoft.com/office/drawing/2014/main" id="{BCFCF6F2-F0A6-1499-083E-405221FD7246}"/>
                </a:ext>
              </a:extLst>
            </p:cNvPr>
            <p:cNvPicPr>
              <a:picLocks noChangeAspect="1"/>
            </p:cNvPicPr>
            <p:nvPr/>
          </p:nvPicPr>
          <p:blipFill>
            <a:blip r:embed="rId9"/>
            <a:stretch>
              <a:fillRect/>
            </a:stretch>
          </p:blipFill>
          <p:spPr>
            <a:xfrm>
              <a:off x="6060370" y="3333633"/>
              <a:ext cx="609948" cy="199167"/>
            </a:xfrm>
            <a:prstGeom prst="rect">
              <a:avLst/>
            </a:prstGeom>
          </p:spPr>
        </p:pic>
      </p:grpSp>
    </p:spTree>
    <p:extLst>
      <p:ext uri="{BB962C8B-B14F-4D97-AF65-F5344CB8AC3E}">
        <p14:creationId xmlns:p14="http://schemas.microsoft.com/office/powerpoint/2010/main" val="322442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0250FB-3405-14A8-1606-A8EE7EDDCCBA}"/>
              </a:ext>
            </a:extLst>
          </p:cNvPr>
          <p:cNvPicPr>
            <a:picLocks noChangeAspect="1"/>
          </p:cNvPicPr>
          <p:nvPr/>
        </p:nvPicPr>
        <p:blipFill>
          <a:blip r:embed="rId3"/>
          <a:srcRect l="2066" t="15463"/>
          <a:stretch/>
        </p:blipFill>
        <p:spPr>
          <a:xfrm>
            <a:off x="141732" y="729402"/>
            <a:ext cx="6626218" cy="2324656"/>
          </a:xfrm>
          <a:prstGeom prst="rect">
            <a:avLst/>
          </a:prstGeom>
        </p:spPr>
      </p:pic>
      <p:sp>
        <p:nvSpPr>
          <p:cNvPr id="9" name="Title 8"/>
          <p:cNvSpPr>
            <a:spLocks noGrp="1"/>
          </p:cNvSpPr>
          <p:nvPr>
            <p:ph type="title"/>
          </p:nvPr>
        </p:nvSpPr>
        <p:spPr>
          <a:xfrm>
            <a:off x="141732" y="404047"/>
            <a:ext cx="7023150" cy="346249"/>
          </a:xfrm>
          <a:noFill/>
          <a:ln w="9525">
            <a:noFill/>
            <a:miter lim="800000"/>
            <a:headEnd/>
            <a:tailEnd/>
          </a:ln>
        </p:spPr>
        <p:txBody>
          <a:bodyPr vert="horz" wrap="square" lIns="0" tIns="50941" rIns="0" bIns="50941" numCol="1" anchor="b" anchorCtr="0" compatLnSpc="1">
            <a:prstTxWarp prst="textNoShape">
              <a:avLst/>
            </a:prstTxWarp>
          </a:bodyPr>
          <a:lstStyle/>
          <a:p>
            <a:r>
              <a:rPr lang="en-GB" sz="2200" b="1" dirty="0">
                <a:effectLst>
                  <a:outerShdw blurRad="38100" dist="38100" dir="2700000" algn="tl">
                    <a:srgbClr val="000000">
                      <a:alpha val="43137"/>
                    </a:srgbClr>
                  </a:outerShdw>
                </a:effectLst>
              </a:rPr>
              <a:t>AI Update: “</a:t>
            </a:r>
            <a:r>
              <a:rPr lang="en-GB" sz="2200" b="1" dirty="0">
                <a:solidFill>
                  <a:schemeClr val="accent1"/>
                </a:solidFill>
                <a:effectLst>
                  <a:outerShdw blurRad="38100" dist="38100" dir="2700000" algn="tl">
                    <a:srgbClr val="000000">
                      <a:alpha val="43137"/>
                    </a:srgbClr>
                  </a:outerShdw>
                </a:effectLst>
              </a:rPr>
              <a:t>Automation</a:t>
            </a:r>
            <a:r>
              <a:rPr lang="en-GB" sz="2200" b="1" dirty="0">
                <a:effectLst>
                  <a:outerShdw blurRad="38100" dist="38100" dir="2700000" algn="tl">
                    <a:srgbClr val="000000">
                      <a:alpha val="43137"/>
                    </a:srgbClr>
                  </a:outerShdw>
                </a:effectLst>
              </a:rPr>
              <a:t>” , “</a:t>
            </a:r>
            <a:r>
              <a:rPr lang="en-GB" sz="2200" b="1" dirty="0">
                <a:solidFill>
                  <a:srgbClr val="FF0000"/>
                </a:solidFill>
                <a:effectLst>
                  <a:outerShdw blurRad="38100" dist="38100" dir="2700000" algn="tl">
                    <a:srgbClr val="000000">
                      <a:alpha val="43137"/>
                    </a:srgbClr>
                  </a:outerShdw>
                </a:effectLst>
              </a:rPr>
              <a:t>ChatGPT</a:t>
            </a:r>
            <a:r>
              <a:rPr lang="en-GB" sz="2200" b="1" dirty="0">
                <a:effectLst>
                  <a:outerShdw blurRad="38100" dist="38100" dir="2700000" algn="tl">
                    <a:srgbClr val="000000">
                      <a:alpha val="43137"/>
                    </a:srgbClr>
                  </a:outerShdw>
                </a:effectLst>
              </a:rPr>
              <a:t>”, “</a:t>
            </a:r>
            <a:r>
              <a:rPr lang="en-GB" sz="2200" b="1" dirty="0">
                <a:solidFill>
                  <a:srgbClr val="FEBE10"/>
                </a:solidFill>
                <a:effectLst>
                  <a:outerShdw blurRad="38100" dist="38100" dir="2700000" algn="tl">
                    <a:srgbClr val="000000">
                      <a:alpha val="43137"/>
                    </a:srgbClr>
                  </a:outerShdw>
                </a:effectLst>
              </a:rPr>
              <a:t>Artificial Intelligence</a:t>
            </a:r>
            <a:r>
              <a:rPr lang="en-GB" sz="2200" b="1" dirty="0">
                <a:effectLst>
                  <a:outerShdw blurRad="38100" dist="38100" dir="2700000" algn="tl">
                    <a:srgbClr val="000000">
                      <a:alpha val="43137"/>
                    </a:srgbClr>
                  </a:outerShdw>
                </a:effectLst>
              </a:rPr>
              <a:t>,” “</a:t>
            </a:r>
            <a:r>
              <a:rPr lang="en-GB" sz="2200" b="1" dirty="0">
                <a:solidFill>
                  <a:srgbClr val="00B050"/>
                </a:solidFill>
                <a:effectLst>
                  <a:outerShdw blurRad="38100" dist="38100" dir="2700000" algn="tl">
                    <a:srgbClr val="000000">
                      <a:alpha val="43137"/>
                    </a:srgbClr>
                  </a:outerShdw>
                </a:effectLst>
              </a:rPr>
              <a:t>Robot</a:t>
            </a:r>
            <a:r>
              <a:rPr lang="en-GB" sz="2200" b="1" dirty="0">
                <a:effectLst>
                  <a:outerShdw blurRad="38100" dist="38100" dir="2700000" algn="tl">
                    <a:srgbClr val="000000">
                      <a:alpha val="43137"/>
                    </a:srgbClr>
                  </a:outerShdw>
                </a:effectLst>
              </a:rPr>
              <a:t>,” and “</a:t>
            </a:r>
            <a:r>
              <a:rPr lang="en-GB" sz="2200" b="1" dirty="0" err="1">
                <a:solidFill>
                  <a:srgbClr val="7030A0"/>
                </a:solidFill>
                <a:effectLst>
                  <a:outerShdw blurRad="38100" dist="38100" dir="2700000" algn="tl">
                    <a:srgbClr val="000000">
                      <a:alpha val="43137"/>
                    </a:srgbClr>
                  </a:outerShdw>
                </a:effectLst>
              </a:rPr>
              <a:t>DeepSeek</a:t>
            </a:r>
            <a:r>
              <a:rPr lang="en-GB" sz="2200" b="1" dirty="0">
                <a:effectLst>
                  <a:outerShdw blurRad="38100" dist="38100" dir="2700000" algn="tl">
                    <a:srgbClr val="000000">
                      <a:alpha val="43137"/>
                    </a:srgbClr>
                  </a:outerShdw>
                </a:effectLst>
              </a:rPr>
              <a:t>”</a:t>
            </a:r>
            <a:endParaRPr lang="en-US" sz="2200" b="1" dirty="0">
              <a:effectLst>
                <a:outerShdw blurRad="38100" dist="38100" dir="2700000" algn="tl">
                  <a:srgbClr val="000000">
                    <a:alpha val="43137"/>
                  </a:srgbClr>
                </a:outerShdw>
              </a:effectLst>
            </a:endParaRPr>
          </a:p>
        </p:txBody>
      </p:sp>
      <p:sp>
        <p:nvSpPr>
          <p:cNvPr id="5" name="Rectangle 59">
            <a:extLst>
              <a:ext uri="{FF2B5EF4-FFF2-40B4-BE49-F238E27FC236}">
                <a16:creationId xmlns:a16="http://schemas.microsoft.com/office/drawing/2014/main" id="{798B05AA-67A6-604B-A1D2-061FD28C5FAD}"/>
              </a:ext>
            </a:extLst>
          </p:cNvPr>
          <p:cNvSpPr>
            <a:spLocks noChangeArrowheads="1"/>
          </p:cNvSpPr>
          <p:nvPr/>
        </p:nvSpPr>
        <p:spPr bwMode="auto">
          <a:xfrm rot="16200000">
            <a:off x="-707796" y="1518910"/>
            <a:ext cx="1699056"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ctr" defTabSz="440526"/>
            <a:r>
              <a:rPr lang="en-US" sz="1400" b="1" dirty="0">
                <a:solidFill>
                  <a:srgbClr val="1E1E1E"/>
                </a:solidFill>
                <a:latin typeface="Expert Sans Regular" pitchFamily="34" charset="0"/>
                <a:cs typeface="Arial" pitchFamily="34" charset="0"/>
              </a:rPr>
              <a:t>Normalized out of 100 </a:t>
            </a:r>
            <a:endParaRPr lang="en-US" sz="1400" b="1" dirty="0">
              <a:latin typeface="Arial" pitchFamily="34" charset="0"/>
              <a:cs typeface="Arial" pitchFamily="34" charset="0"/>
            </a:endParaRPr>
          </a:p>
        </p:txBody>
      </p:sp>
      <p:sp>
        <p:nvSpPr>
          <p:cNvPr id="6" name="Footer Placeholder 10">
            <a:extLst>
              <a:ext uri="{FF2B5EF4-FFF2-40B4-BE49-F238E27FC236}">
                <a16:creationId xmlns:a16="http://schemas.microsoft.com/office/drawing/2014/main" id="{6368C3B8-431E-1A36-0635-B198420A4E55}"/>
              </a:ext>
            </a:extLst>
          </p:cNvPr>
          <p:cNvSpPr>
            <a:spLocks/>
          </p:cNvSpPr>
          <p:nvPr/>
        </p:nvSpPr>
        <p:spPr bwMode="auto">
          <a:xfrm>
            <a:off x="1378915" y="4614600"/>
            <a:ext cx="5678231" cy="238347"/>
          </a:xfrm>
          <a:prstGeom prst="rect">
            <a:avLst/>
          </a:prstGeom>
          <a:noFill/>
          <a:ln w="9525" algn="ctr">
            <a:noFill/>
            <a:miter lim="800000"/>
            <a:headEnd/>
            <a:tailEnd/>
          </a:ln>
        </p:spPr>
        <p:txBody>
          <a:bodyPr wrap="square" lIns="30256" tIns="12103" rIns="30256" bIns="12103">
            <a:spAutoFit/>
          </a:bodyPr>
          <a:lstStyle/>
          <a:p>
            <a:pPr>
              <a:tabLst>
                <a:tab pos="58833" algn="l"/>
              </a:tabLst>
            </a:pPr>
            <a:r>
              <a:rPr lang="en-GB" altLang="ja-JP" sz="695" dirty="0">
                <a:solidFill>
                  <a:schemeClr val="bg1"/>
                </a:solidFill>
                <a:latin typeface="+mj-lt"/>
                <a:ea typeface="MS PGothic" pitchFamily="34" charset="-128"/>
              </a:rPr>
              <a:t>Source:  Google Trends, Worldwide, 2004 to 2025. Play title MIT Press Reader: </a:t>
            </a:r>
            <a:r>
              <a:rPr lang="en-GB" altLang="ja-JP" sz="695" dirty="0">
                <a:solidFill>
                  <a:schemeClr val="bg1"/>
                </a:solidFill>
                <a:latin typeface="+mj-lt"/>
                <a:ea typeface="MS PGothic" pitchFamily="34" charset="-128"/>
                <a:hlinkClick r:id="rId4"/>
              </a:rPr>
              <a:t>https://thereader.mitpress.mit.edu/origin-word-robot-rur/</a:t>
            </a:r>
            <a:endParaRPr lang="en-GB" altLang="ja-JP" sz="695" dirty="0">
              <a:solidFill>
                <a:schemeClr val="bg1"/>
              </a:solidFill>
              <a:latin typeface="+mj-lt"/>
              <a:ea typeface="MS PGothic" pitchFamily="34" charset="-128"/>
            </a:endParaRPr>
          </a:p>
          <a:p>
            <a:pPr>
              <a:tabLst>
                <a:tab pos="58833" algn="l"/>
              </a:tabLst>
            </a:pPr>
            <a:r>
              <a:rPr lang="en-US" sz="695" kern="0" dirty="0">
                <a:solidFill>
                  <a:schemeClr val="bg1"/>
                </a:solidFill>
                <a:latin typeface="+mj-lt"/>
              </a:rPr>
              <a:t>Any data on past performance or results, modeling or back testing contained herein is no indication as to performance or results.</a:t>
            </a:r>
          </a:p>
        </p:txBody>
      </p:sp>
      <p:sp>
        <p:nvSpPr>
          <p:cNvPr id="4" name="Rectangle 3">
            <a:extLst>
              <a:ext uri="{FF2B5EF4-FFF2-40B4-BE49-F238E27FC236}">
                <a16:creationId xmlns:a16="http://schemas.microsoft.com/office/drawing/2014/main" id="{A0941854-8FAF-E3A6-384F-7A7B04218363}"/>
              </a:ext>
            </a:extLst>
          </p:cNvPr>
          <p:cNvSpPr/>
          <p:nvPr/>
        </p:nvSpPr>
        <p:spPr bwMode="auto">
          <a:xfrm>
            <a:off x="6334052" y="2711138"/>
            <a:ext cx="498371" cy="194725"/>
          </a:xfrm>
          <a:prstGeom prst="rect">
            <a:avLst/>
          </a:prstGeom>
          <a:noFill/>
          <a:ln w="9525" cap="flat" cmpd="sng" algn="ctr">
            <a:noFill/>
            <a:prstDash val="solid"/>
            <a:round/>
            <a:headEnd type="none" w="med" len="med"/>
            <a:tailEnd type="none" w="med" len="med"/>
          </a:ln>
          <a:effectLst/>
        </p:spPr>
        <p:txBody>
          <a:bodyPr vert="horz" wrap="none" lIns="0" tIns="0" rIns="18288" bIns="18288" numCol="1" rtlCol="0" anchor="ctr" anchorCtr="0" compatLnSpc="1">
            <a:prstTxWarp prst="textNoShape">
              <a:avLst/>
            </a:prstTxWarp>
          </a:bodyPr>
          <a:lstStyle/>
          <a:p>
            <a:pPr defTabSz="914377" fontAlgn="base">
              <a:spcBef>
                <a:spcPct val="0"/>
              </a:spcBef>
              <a:spcAft>
                <a:spcPct val="0"/>
              </a:spcAft>
            </a:pPr>
            <a:r>
              <a:rPr lang="en-US" sz="1100" spc="-151" dirty="0">
                <a:solidFill>
                  <a:schemeClr val="bg1">
                    <a:lumMod val="75000"/>
                  </a:schemeClr>
                </a:solidFill>
                <a:latin typeface="Calibri" panose="020F0502020204030204" pitchFamily="34" charset="0"/>
                <a:cs typeface="Calibri" panose="020F0502020204030204" pitchFamily="34" charset="0"/>
              </a:rPr>
              <a:t>May 2025</a:t>
            </a:r>
          </a:p>
        </p:txBody>
      </p:sp>
      <p:pic>
        <p:nvPicPr>
          <p:cNvPr id="3" name="Picture 2" descr="There were looms in Ancient Greece! - Peggy Osterkamp's Weaving Blog">
            <a:extLst>
              <a:ext uri="{FF2B5EF4-FFF2-40B4-BE49-F238E27FC236}">
                <a16:creationId xmlns:a16="http://schemas.microsoft.com/office/drawing/2014/main" id="{1CA343B5-3409-C826-D4AF-076A5E1862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3316" y="3115122"/>
            <a:ext cx="1353085" cy="1192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ristotle Stock Illustrations – 423 Aristotle Stock Illustrations, Vectors  &amp; Clipart - Dreamstime">
            <a:extLst>
              <a:ext uri="{FF2B5EF4-FFF2-40B4-BE49-F238E27FC236}">
                <a16:creationId xmlns:a16="http://schemas.microsoft.com/office/drawing/2014/main" id="{9A33424C-4FD1-6058-4C4D-5F2A19C416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32" y="3106544"/>
            <a:ext cx="1072185" cy="116400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BD9219B5-8829-2D12-8686-C4450418BC36}"/>
              </a:ext>
            </a:extLst>
          </p:cNvPr>
          <p:cNvGrpSpPr/>
          <p:nvPr/>
        </p:nvGrpSpPr>
        <p:grpSpPr>
          <a:xfrm>
            <a:off x="2885800" y="3106544"/>
            <a:ext cx="3882150" cy="1201132"/>
            <a:chOff x="2885800" y="3106544"/>
            <a:chExt cx="3882150" cy="1201132"/>
          </a:xfrm>
        </p:grpSpPr>
        <p:pic>
          <p:nvPicPr>
            <p:cNvPr id="10" name="Picture 9">
              <a:extLst>
                <a:ext uri="{FF2B5EF4-FFF2-40B4-BE49-F238E27FC236}">
                  <a16:creationId xmlns:a16="http://schemas.microsoft.com/office/drawing/2014/main" id="{1C1D713D-7111-AD7C-2A81-56E52B853569}"/>
                </a:ext>
              </a:extLst>
            </p:cNvPr>
            <p:cNvPicPr>
              <a:picLocks noChangeAspect="1"/>
            </p:cNvPicPr>
            <p:nvPr/>
          </p:nvPicPr>
          <p:blipFill>
            <a:blip r:embed="rId7"/>
            <a:stretch>
              <a:fillRect/>
            </a:stretch>
          </p:blipFill>
          <p:spPr>
            <a:xfrm>
              <a:off x="2885800" y="3106544"/>
              <a:ext cx="1268375" cy="1201132"/>
            </a:xfrm>
            <a:prstGeom prst="rect">
              <a:avLst/>
            </a:prstGeom>
          </p:spPr>
        </p:pic>
        <p:pic>
          <p:nvPicPr>
            <p:cNvPr id="11" name="Picture 10">
              <a:extLst>
                <a:ext uri="{FF2B5EF4-FFF2-40B4-BE49-F238E27FC236}">
                  <a16:creationId xmlns:a16="http://schemas.microsoft.com/office/drawing/2014/main" id="{DCD12872-0924-C274-BCCC-EDAD1E85279A}"/>
                </a:ext>
              </a:extLst>
            </p:cNvPr>
            <p:cNvPicPr>
              <a:picLocks noChangeAspect="1"/>
            </p:cNvPicPr>
            <p:nvPr/>
          </p:nvPicPr>
          <p:blipFill>
            <a:blip r:embed="rId8"/>
            <a:stretch>
              <a:fillRect/>
            </a:stretch>
          </p:blipFill>
          <p:spPr>
            <a:xfrm>
              <a:off x="4274223" y="3340346"/>
              <a:ext cx="2493727" cy="742409"/>
            </a:xfrm>
            <a:prstGeom prst="rect">
              <a:avLst/>
            </a:prstGeom>
          </p:spPr>
        </p:pic>
      </p:grpSp>
    </p:spTree>
    <p:extLst>
      <p:ext uri="{BB962C8B-B14F-4D97-AF65-F5344CB8AC3E}">
        <p14:creationId xmlns:p14="http://schemas.microsoft.com/office/powerpoint/2010/main" val="2209926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B855D-E2F5-5F3F-753D-A83047920EF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0DF18E1-45E1-A4E9-53F9-86CA9C4E8D5D}"/>
              </a:ext>
            </a:extLst>
          </p:cNvPr>
          <p:cNvSpPr>
            <a:spLocks noGrp="1"/>
          </p:cNvSpPr>
          <p:nvPr>
            <p:ph type="title"/>
          </p:nvPr>
        </p:nvSpPr>
        <p:spPr>
          <a:xfrm>
            <a:off x="339434" y="401838"/>
            <a:ext cx="5939780" cy="336065"/>
          </a:xfrm>
          <a:noFill/>
          <a:ln w="9525">
            <a:noFill/>
            <a:miter lim="800000"/>
            <a:headEnd/>
            <a:tailEnd/>
          </a:ln>
        </p:spPr>
        <p:txBody>
          <a:bodyPr vert="horz" wrap="square" lIns="0" tIns="49442" rIns="0" bIns="49442" numCol="1" anchor="b" anchorCtr="0" compatLnSpc="1">
            <a:prstTxWarp prst="textNoShape">
              <a:avLst/>
            </a:prstTxWarp>
          </a:bodyPr>
          <a:lstStyle/>
          <a:p>
            <a:r>
              <a:rPr lang="en-GB" sz="2118" b="1" dirty="0">
                <a:effectLst>
                  <a:outerShdw blurRad="38100" dist="38100" dir="2700000" algn="tl">
                    <a:srgbClr val="000000">
                      <a:alpha val="43137"/>
                    </a:srgbClr>
                  </a:outerShdw>
                </a:effectLst>
              </a:rPr>
              <a:t>Development of New Technologies – Self Driving Cars?</a:t>
            </a:r>
            <a:endParaRPr lang="en-US" sz="2118" b="1" dirty="0">
              <a:effectLst>
                <a:outerShdw blurRad="38100" dist="38100" dir="2700000" algn="tl">
                  <a:srgbClr val="000000">
                    <a:alpha val="43137"/>
                  </a:srgbClr>
                </a:outerShdw>
              </a:effectLst>
            </a:endParaRPr>
          </a:p>
        </p:txBody>
      </p:sp>
      <p:sp>
        <p:nvSpPr>
          <p:cNvPr id="6" name="Footer Placeholder 10">
            <a:extLst>
              <a:ext uri="{FF2B5EF4-FFF2-40B4-BE49-F238E27FC236}">
                <a16:creationId xmlns:a16="http://schemas.microsoft.com/office/drawing/2014/main" id="{CFA0DFA7-ED0D-C921-CF5E-422E25340E1C}"/>
              </a:ext>
            </a:extLst>
          </p:cNvPr>
          <p:cNvSpPr>
            <a:spLocks/>
          </p:cNvSpPr>
          <p:nvPr/>
        </p:nvSpPr>
        <p:spPr bwMode="auto">
          <a:xfrm>
            <a:off x="1676177" y="4631647"/>
            <a:ext cx="4851874" cy="231216"/>
          </a:xfrm>
          <a:prstGeom prst="rect">
            <a:avLst/>
          </a:prstGeom>
          <a:noFill/>
          <a:ln w="9525" algn="ctr">
            <a:noFill/>
            <a:miter lim="800000"/>
            <a:headEnd/>
            <a:tailEnd/>
          </a:ln>
        </p:spPr>
        <p:txBody>
          <a:bodyPr wrap="square" lIns="29366" tIns="11747" rIns="29366" bIns="11747">
            <a:spAutoFit/>
          </a:bodyPr>
          <a:lstStyle/>
          <a:p>
            <a:pPr>
              <a:tabLst>
                <a:tab pos="57107" algn="l"/>
              </a:tabLst>
            </a:pPr>
            <a:r>
              <a:rPr lang="en-GB" altLang="ja-JP" sz="674" dirty="0">
                <a:solidFill>
                  <a:schemeClr val="bg1"/>
                </a:solidFill>
                <a:latin typeface="+mj-lt"/>
                <a:ea typeface="MS PGothic" pitchFamily="34" charset="-128"/>
              </a:rPr>
              <a:t>Source:  </a:t>
            </a:r>
            <a:r>
              <a:rPr lang="en-US" sz="674" dirty="0">
                <a:solidFill>
                  <a:schemeClr val="bg1"/>
                </a:solidFill>
                <a:latin typeface="+mj-lt"/>
                <a:ea typeface="MS PGothic" pitchFamily="34" charset="-128"/>
              </a:rPr>
              <a:t>Proquest 2025. Any data on past performance or results, modeling or back testing contained herein is no indication as to performance or results.</a:t>
            </a:r>
          </a:p>
        </p:txBody>
      </p:sp>
      <p:pic>
        <p:nvPicPr>
          <p:cNvPr id="2" name="Picture 1">
            <a:extLst>
              <a:ext uri="{FF2B5EF4-FFF2-40B4-BE49-F238E27FC236}">
                <a16:creationId xmlns:a16="http://schemas.microsoft.com/office/drawing/2014/main" id="{31A87471-B883-5BB8-230E-327DBAC600EC}"/>
              </a:ext>
            </a:extLst>
          </p:cNvPr>
          <p:cNvPicPr>
            <a:picLocks noChangeAspect="1"/>
          </p:cNvPicPr>
          <p:nvPr/>
        </p:nvPicPr>
        <p:blipFill>
          <a:blip r:embed="rId3"/>
          <a:stretch>
            <a:fillRect/>
          </a:stretch>
        </p:blipFill>
        <p:spPr>
          <a:xfrm>
            <a:off x="612038" y="653545"/>
            <a:ext cx="5103668" cy="3710637"/>
          </a:xfrm>
          <a:prstGeom prst="rect">
            <a:avLst/>
          </a:prstGeom>
        </p:spPr>
      </p:pic>
      <p:pic>
        <p:nvPicPr>
          <p:cNvPr id="1032" name="Picture 8" descr="Press - Media Resources &amp; Self-Driving Car Images - Waymo">
            <a:extLst>
              <a:ext uri="{FF2B5EF4-FFF2-40B4-BE49-F238E27FC236}">
                <a16:creationId xmlns:a16="http://schemas.microsoft.com/office/drawing/2014/main" id="{CCF60DE2-8146-6E14-4BFE-DD47A65E96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08" t="17553" r="-95" b="13312"/>
          <a:stretch/>
        </p:blipFill>
        <p:spPr bwMode="auto">
          <a:xfrm>
            <a:off x="2147508" y="3094353"/>
            <a:ext cx="1544882" cy="68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115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ENAME" val="SLIDEDRAFT"/>
</p:tagLst>
</file>

<file path=ppt/tags/tag2.xml><?xml version="1.0" encoding="utf-8"?>
<p:tagLst xmlns:a="http://schemas.openxmlformats.org/drawingml/2006/main" xmlns:r="http://schemas.openxmlformats.org/officeDocument/2006/relationships" xmlns:p="http://schemas.openxmlformats.org/presentationml/2006/main">
  <p:tag name="ENAME" val="SLIDEDRAFT"/>
</p:tagLst>
</file>

<file path=ppt/tags/tag3.xml><?xml version="1.0" encoding="utf-8"?>
<p:tagLst xmlns:a="http://schemas.openxmlformats.org/drawingml/2006/main" xmlns:r="http://schemas.openxmlformats.org/officeDocument/2006/relationships" xmlns:p="http://schemas.openxmlformats.org/presentationml/2006/main">
  <p:tag name="ENAME" val="COVERLOGO"/>
  <p:tag name="IGNOREFONTNONCOMPLIANCE" val="0"/>
  <p:tag name="FONTNAME" val="Arial"/>
  <p:tag name="FONTSIZE" val="13"/>
  <p:tag name="FONTBOLD" val="0"/>
  <p:tag name="FONTITALIC" val="0"/>
  <p:tag name="FONTULINE" val="0"/>
  <p:tag name="FONTSHADOW" val="0"/>
  <p:tag name="FONTALIGNMENT" val="2"/>
  <p:tag name="FONTCOLOR" val="0"/>
  <p:tag name="FONT_COLOR_TYPE" val="1"/>
  <p:tag name="FONT_COLOR_SCHEME_INDEX" val="0"/>
  <p:tag name="IGNORECOLORLINESNONCOMPLIANCE" val="0"/>
  <p:tag name="FILLVISIBLE" val="0"/>
  <p:tag name="FILLCOLOR" val="16777215"/>
  <p:tag name="FILL_COLOR_SCHEME_INDEX" val="0"/>
  <p:tag name="FILL_COLOR_TYPE" val="1"/>
  <p:tag name="FILLCOLORING" val="No Fill"/>
  <p:tag name="LINEVISIBLE" val="-1"/>
  <p:tag name="LINECOLOR" val="15707648"/>
  <p:tag name="LINE_COLOR_SCHEME_INDEX" val="0"/>
  <p:tag name="LINE_COLOR_TYPE" val="1"/>
  <p:tag name="IGNOREPOSITIONNONCOMPLIANCE" val="0"/>
  <p:tag name="POSITIONTOP" val="79.625"/>
  <p:tag name="POSITIONLEFT" val="521.496"/>
  <p:tag name="IGNORESIZENONCOMPLIANCE" val="0"/>
  <p:tag name="SIZEWIDTH" val="216"/>
  <p:tag name="SIZEHEIGHT" val="72"/>
</p:tagLst>
</file>

<file path=ppt/tags/tag4.xml><?xml version="1.0" encoding="utf-8"?>
<p:tagLst xmlns:a="http://schemas.openxmlformats.org/drawingml/2006/main" xmlns:r="http://schemas.openxmlformats.org/officeDocument/2006/relationships" xmlns:p="http://schemas.openxmlformats.org/presentationml/2006/main">
  <p:tag name="ENAME" val="SLIDEDRAFT"/>
</p:tagLst>
</file>

<file path=ppt/tags/tag5.xml><?xml version="1.0" encoding="utf-8"?>
<p:tagLst xmlns:a="http://schemas.openxmlformats.org/drawingml/2006/main" xmlns:r="http://schemas.openxmlformats.org/officeDocument/2006/relationships" xmlns:p="http://schemas.openxmlformats.org/presentationml/2006/main">
  <p:tag name="ENAME" val="SLIDEDRAFT"/>
</p:tagLst>
</file>

<file path=ppt/tags/tag6.xml><?xml version="1.0" encoding="utf-8"?>
<p:tagLst xmlns:a="http://schemas.openxmlformats.org/drawingml/2006/main" xmlns:r="http://schemas.openxmlformats.org/officeDocument/2006/relationships" xmlns:p="http://schemas.openxmlformats.org/presentationml/2006/main">
  <p:tag name="SLIDETYPE" val="TITLE"/>
  <p:tag name="SAVEDPATH" val="F:\Index Development\Shiller\Bob's Presentation\2019 05 19 China Presentation Dr Shiller.pptx"/>
  <p:tag name="SAVEDPATHUNC" val="\\Intranet.Barcapint.Com\Dfs-Amer\User\Nyk\0214\blaclaur\Index Development\Shiller\Bob's Presentation\2019 05 19 China Presentation Dr Shiller.pptx"/>
</p:tagLst>
</file>

<file path=ppt/tags/tag7.xml><?xml version="1.0" encoding="utf-8"?>
<p:tagLst xmlns:a="http://schemas.openxmlformats.org/drawingml/2006/main" xmlns:r="http://schemas.openxmlformats.org/officeDocument/2006/relationships" xmlns:p="http://schemas.openxmlformats.org/presentationml/2006/main">
  <p:tag name="ENAME" val="MANAGED"/>
  <p:tag name="IGNOREFONTNONCOMPLIANCE" val="0"/>
  <p:tag name="FONTNAME" val="Arial"/>
  <p:tag name="FONTSIZE" val="32"/>
  <p:tag name="FONTBOLD" val="0"/>
  <p:tag name="FONTITALIC" val="0"/>
  <p:tag name="FONTULINE" val="0"/>
  <p:tag name="FONTSHADOW" val="0"/>
  <p:tag name="FONTALIGNMENT" val="1"/>
  <p:tag name="FONTCOLOR" val="15707648"/>
  <p:tag name="FONT_COLOR_TYPE" val="2"/>
  <p:tag name="FONT_COLOR_SCHEME_INDEX" val="5"/>
  <p:tag name="IGNORECOLORLINESNONCOMPLIANCE" val="0"/>
  <p:tag name="FILLVISIBLE" val="0"/>
  <p:tag name="FILLCOLOR" val="16777215"/>
  <p:tag name="FILL_COLOR_SCHEME_INDEX" val="0"/>
  <p:tag name="FILL_COLOR_TYPE" val="1"/>
  <p:tag name="FILLCOLORING" val="No Fill"/>
  <p:tag name="LINEVISIBLE" val="0"/>
  <p:tag name="LINECOLOR" val="16777215"/>
  <p:tag name="LINE_COLOR_SCHEME_INDEX" val="0"/>
  <p:tag name="LINE_COLOR_TYPE" val="1"/>
  <p:tag name="LINECOLORING" val="No Line"/>
  <p:tag name="IGNOREPOSITIONNONCOMPLIANCE" val="0"/>
  <p:tag name="POSITIONTOP" val="221.093"/>
  <p:tag name="POSITIONLEFT" val="97.927"/>
  <p:tag name="IGNORESIZENONCOMPLIANCE" val="0"/>
  <p:tag name="SIZEWIDTH" val="439.2"/>
  <p:tag name="SIZEHEIGHT" val="38.775"/>
</p:tagLst>
</file>

<file path=ppt/tags/tag8.xml><?xml version="1.0" encoding="utf-8"?>
<p:tagLst xmlns:a="http://schemas.openxmlformats.org/drawingml/2006/main" xmlns:r="http://schemas.openxmlformats.org/officeDocument/2006/relationships" xmlns:p="http://schemas.openxmlformats.org/presentationml/2006/main">
  <p:tag name="ENAME" val="MANAGED"/>
  <p:tag name="IGNOREFONTNONCOMPLIANCE" val="0"/>
  <p:tag name="FONTNAME" val="Arial"/>
  <p:tag name="FONTSIZE" val="14"/>
  <p:tag name="FONTBOLD" val="0"/>
  <p:tag name="FONTITALIC" val="0"/>
  <p:tag name="FONTULINE" val="0"/>
  <p:tag name="FONTSHADOW" val="0"/>
  <p:tag name="FONTALIGNMENT" val="1"/>
  <p:tag name="FONTCOLOR" val="0"/>
  <p:tag name="FONT_COLOR_TYPE" val="2"/>
  <p:tag name="FONT_COLOR_SCHEME_INDEX" val="2"/>
  <p:tag name="IGNORECOLORLINESNONCOMPLIANCE" val="0"/>
  <p:tag name="FILLVISIBLE" val="0"/>
  <p:tag name="FILLCOLOR" val="16777215"/>
  <p:tag name="FILL_COLOR_SCHEME_INDEX" val="0"/>
  <p:tag name="FILL_COLOR_TYPE" val="1"/>
  <p:tag name="FILLCOLORING" val="No Fill"/>
  <p:tag name="LINEVISIBLE" val="0"/>
  <p:tag name="LINECOLOR" val="16777215"/>
  <p:tag name="LINE_COLOR_SCHEME_INDEX" val="0"/>
  <p:tag name="LINE_COLOR_TYPE" val="1"/>
  <p:tag name="LINECOLORING" val="No Line"/>
  <p:tag name="IGNOREPOSITIONNONCOMPLIANCE" val="0"/>
  <p:tag name="POSITIONTOP" val="379.12"/>
  <p:tag name="POSITIONLEFT" val="97.927"/>
  <p:tag name="IGNORESIZENONCOMPLIANCE" val="0"/>
  <p:tag name="SIZEWIDTH" val="286.875"/>
  <p:tag name="SIZEHEIGHT" val="40.88"/>
</p:tagLst>
</file>

<file path=ppt/tags/tag9.xml><?xml version="1.0" encoding="utf-8"?>
<p:tagLst xmlns:a="http://schemas.openxmlformats.org/drawingml/2006/main" xmlns:r="http://schemas.openxmlformats.org/officeDocument/2006/relationships" xmlns:p="http://schemas.openxmlformats.org/presentationml/2006/main">
  <p:tag name="SLIDETYPE" val="STDCONTENT"/>
</p:tagLst>
</file>

<file path=ppt/theme/theme1.xml><?xml version="1.0" encoding="utf-8"?>
<a:theme xmlns:a="http://schemas.openxmlformats.org/drawingml/2006/main" name="Barclays PresBuilder">
  <a:themeElements>
    <a:clrScheme name="Shiller">
      <a:dk1>
        <a:srgbClr val="000000"/>
      </a:dk1>
      <a:lt1>
        <a:srgbClr val="FFFFFF"/>
      </a:lt1>
      <a:dk2>
        <a:srgbClr val="00395C"/>
      </a:dk2>
      <a:lt2>
        <a:srgbClr val="FFFFFF"/>
      </a:lt2>
      <a:accent1>
        <a:srgbClr val="00AEEF"/>
      </a:accent1>
      <a:accent2>
        <a:srgbClr val="FEBE10"/>
      </a:accent2>
      <a:accent3>
        <a:srgbClr val="006991"/>
      </a:accent3>
      <a:accent4>
        <a:srgbClr val="99B221"/>
      </a:accent4>
      <a:accent5>
        <a:srgbClr val="58595B"/>
      </a:accent5>
      <a:accent6>
        <a:srgbClr val="80CDED"/>
      </a:accent6>
      <a:hlink>
        <a:srgbClr val="E5801D"/>
      </a:hlink>
      <a:folHlink>
        <a:srgbClr val="3250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none" lIns="0" tIns="0" rIns="18288" bIns="18288"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square" lIns="0" rIns="0" rtlCol="0">
        <a:spAutoFit/>
      </a:bodyPr>
      <a:lstStyle>
        <a:defPPr algn="l">
          <a:defRPr sz="1200" dirty="0" err="1" smtClean="0">
            <a:solidFill>
              <a:schemeClr val="tx1"/>
            </a:solidFill>
          </a:defRPr>
        </a:defPPr>
      </a:lstStyle>
    </a:txDef>
  </a:objectDefaults>
  <a:extraClrSchemeLst/>
  <a:custClrLst>
    <a:custClr name="Stable Black (Dark 1)">
      <a:srgbClr val="000000"/>
    </a:custClr>
    <a:custClr name="Stable White (Light 1)">
      <a:srgbClr val="FFFFFF"/>
    </a:custClr>
    <a:custClr name="Stable Dark Blue (Dark 2)">
      <a:srgbClr val="00395C"/>
    </a:custClr>
    <a:custClr name="Stable White (Light 2)">
      <a:srgbClr val="FFFFFF"/>
    </a:custClr>
    <a:custClr name="Title Bar Fill (Teal)">
      <a:srgbClr val="006991"/>
    </a:custClr>
    <a:custClr name="Stable Barclays Cyan">
      <a:srgbClr val="00AEEF"/>
    </a:custClr>
    <a:custClr name="Stable Map Fill 1">
      <a:srgbClr val="FFF2CF"/>
    </a:custClr>
    <a:custClr name="Stable Map Fill 2">
      <a:srgbClr val="DDDEDE"/>
    </a:custClr>
    <a:custClr name="Stable Map Border">
      <a:srgbClr val="ACACAD"/>
    </a:custClr>
    <a:custClr name=" ">
      <a:srgbClr val="FFFFFF"/>
    </a:custClr>
    <a:custClr name="Barclays Cyan">
      <a:srgbClr val="00AEEF"/>
    </a:custClr>
    <a:custClr name="Yellow">
      <a:srgbClr val="FEBE10"/>
    </a:custClr>
    <a:custClr name="Teal">
      <a:srgbClr val="006991"/>
    </a:custClr>
    <a:custClr name="Lime Green">
      <a:srgbClr val="99B221"/>
    </a:custClr>
    <a:custClr name="Dark Gray">
      <a:srgbClr val="58595B"/>
    </a:custClr>
    <a:custClr name="Barclays 50%">
      <a:srgbClr val="80CDED"/>
    </a:custClr>
    <a:custClr name="Orange">
      <a:srgbClr val="E5801D"/>
    </a:custClr>
    <a:custClr name="Royal Blue">
      <a:srgbClr val="3250AA"/>
    </a:custClr>
    <a:custClr name="Green">
      <a:srgbClr val="519136"/>
    </a:custClr>
    <a:custClr name="Red">
      <a:srgbClr val="9D063B"/>
    </a:custClr>
    <a:custClr name="Barclays Cyan 70%">
      <a:srgbClr val="4DC6F4"/>
    </a:custClr>
    <a:custClr name="Yellow 50%">
      <a:srgbClr val="FEDF87"/>
    </a:custClr>
    <a:custClr name="Teal 50%">
      <a:srgbClr val="80B4C8"/>
    </a:custClr>
    <a:custClr name="Lime Green 50%">
      <a:srgbClr val="CCD890"/>
    </a:custClr>
    <a:custClr name="Dark Gray 50%">
      <a:srgbClr val="ACACAD"/>
    </a:custClr>
    <a:custClr name="Barclays 25%">
      <a:srgbClr val="C0E6F6"/>
    </a:custClr>
    <a:custClr name="Orange 50%">
      <a:srgbClr val="F2C08E"/>
    </a:custClr>
    <a:custClr name="Royal Blue 50%">
      <a:srgbClr val="99A8D4"/>
    </a:custClr>
    <a:custClr name="Green 50%">
      <a:srgbClr val="A8C89A"/>
    </a:custClr>
    <a:custClr name="Red 50%">
      <a:srgbClr val="CE829D"/>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12847</TotalTime>
  <Words>1440</Words>
  <Application>Microsoft Macintosh PowerPoint</Application>
  <PresentationFormat>Custom</PresentationFormat>
  <Paragraphs>115</Paragraphs>
  <Slides>19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Brandon Grotesque</vt:lpstr>
      <vt:lpstr>Calibri</vt:lpstr>
      <vt:lpstr>Century Gothic</vt:lpstr>
      <vt:lpstr>Expert Sans Regular</vt:lpstr>
      <vt:lpstr>Wingdings</vt:lpstr>
      <vt:lpstr>Wingdings 2</vt:lpstr>
      <vt:lpstr>Wingdings 3</vt:lpstr>
      <vt:lpstr>Barclays PresBuilder</vt:lpstr>
      <vt:lpstr>Key Economic Narratives in an  Uncertain Era</vt:lpstr>
      <vt:lpstr>The CAPE Ratio: Cyclically Adjusted PE Ratio</vt:lpstr>
      <vt:lpstr>Why is the CAPE Ratio Valuable?</vt:lpstr>
      <vt:lpstr>What is a Narrative?</vt:lpstr>
      <vt:lpstr>      Key Narratives: Gamification of Markets AI Narrative “Strongman”/Uncertainty American Dynamism</vt:lpstr>
      <vt:lpstr>Gamification of Markets – Bucket Shops</vt:lpstr>
      <vt:lpstr>Gamification of Markets – The US Today</vt:lpstr>
      <vt:lpstr>AI Update: “Automation” , “ChatGPT”, “Artificial Intelligence,” “Robot,” and “DeepSeek”</vt:lpstr>
      <vt:lpstr>Development of New Technologies – Self Driving Cars?</vt:lpstr>
      <vt:lpstr>Development of New Technologies – When will AI be Impactful?</vt:lpstr>
      <vt:lpstr>The Four Horseman. Do You Remember Them?</vt:lpstr>
      <vt:lpstr>The Four Horseman vs Magnificent 7</vt:lpstr>
      <vt:lpstr>AI Narrative, Retail Investors &amp; FOMO have             Pushed Markets Back to High Levels</vt:lpstr>
      <vt:lpstr>“Strongman” Narrative. Increases Uncertainty</vt:lpstr>
      <vt:lpstr>Uncertain World: Moving from Gradual                   Globalization to Disruptive Decoupling</vt:lpstr>
      <vt:lpstr>Uncertainty – Tariffs and Inflation</vt:lpstr>
      <vt:lpstr>American Exceptionalism/Dynamism</vt:lpstr>
      <vt:lpstr>American Exceptionalism/Dynamism</vt:lpstr>
      <vt:lpstr>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Riyan</dc:creator>
  <cp:lastModifiedBy>ben shiller</cp:lastModifiedBy>
  <cp:revision>329</cp:revision>
  <cp:lastPrinted>2019-04-18T19:51:29Z</cp:lastPrinted>
  <dcterms:created xsi:type="dcterms:W3CDTF">2018-07-31T11:21:41Z</dcterms:created>
  <dcterms:modified xsi:type="dcterms:W3CDTF">2025-05-16T19:01:04Z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54cbb2-29ed-4ffe-af90-a08465e0dd2c_Enabled">
    <vt:lpwstr>True</vt:lpwstr>
  </property>
  <property fmtid="{D5CDD505-2E9C-101B-9397-08002B2CF9AE}" pid="3" name="MSIP_Label_c754cbb2-29ed-4ffe-af90-a08465e0dd2c_SiteId">
    <vt:lpwstr>c4b62f1d-01e0-4107-a0cc-5ac886858b23</vt:lpwstr>
  </property>
  <property fmtid="{D5CDD505-2E9C-101B-9397-08002B2CF9AE}" pid="4" name="MSIP_Label_c754cbb2-29ed-4ffe-af90-a08465e0dd2c_Owner">
    <vt:lpwstr>pinghang.cheung@barclays.com</vt:lpwstr>
  </property>
  <property fmtid="{D5CDD505-2E9C-101B-9397-08002B2CF9AE}" pid="5" name="MSIP_Label_c754cbb2-29ed-4ffe-af90-a08465e0dd2c_SetDate">
    <vt:lpwstr>2022-02-24T08:53:42.5563424Z</vt:lpwstr>
  </property>
  <property fmtid="{D5CDD505-2E9C-101B-9397-08002B2CF9AE}" pid="6" name="MSIP_Label_c754cbb2-29ed-4ffe-af90-a08465e0dd2c_Name">
    <vt:lpwstr>Unrestricted</vt:lpwstr>
  </property>
  <property fmtid="{D5CDD505-2E9C-101B-9397-08002B2CF9AE}" pid="7" name="MSIP_Label_c754cbb2-29ed-4ffe-af90-a08465e0dd2c_Application">
    <vt:lpwstr>Microsoft Azure Information Protection</vt:lpwstr>
  </property>
  <property fmtid="{D5CDD505-2E9C-101B-9397-08002B2CF9AE}" pid="8" name="MSIP_Label_c754cbb2-29ed-4ffe-af90-a08465e0dd2c_Extended_MSFT_Method">
    <vt:lpwstr>Manual</vt:lpwstr>
  </property>
  <property fmtid="{D5CDD505-2E9C-101B-9397-08002B2CF9AE}" pid="9" name="barclaysdc">
    <vt:lpwstr>Unrestricted</vt:lpwstr>
  </property>
  <property fmtid="{D5CDD505-2E9C-101B-9397-08002B2CF9AE}" pid="10" name="_AdHocReviewCycleID">
    <vt:i4>-1009116374</vt:i4>
  </property>
  <property fmtid="{D5CDD505-2E9C-101B-9397-08002B2CF9AE}" pid="11" name="_NewReviewCycle">
    <vt:lpwstr/>
  </property>
  <property fmtid="{D5CDD505-2E9C-101B-9397-08002B2CF9AE}" pid="12" name="_EmailSubject">
    <vt:lpwstr>Prof Shiller seminar for Chubb Taiwan</vt:lpwstr>
  </property>
  <property fmtid="{D5CDD505-2E9C-101B-9397-08002B2CF9AE}" pid="13" name="_AuthorEmail">
    <vt:lpwstr>beck.cheung@barclays.com</vt:lpwstr>
  </property>
  <property fmtid="{D5CDD505-2E9C-101B-9397-08002B2CF9AE}" pid="14" name="_AuthorEmailDisplayName">
    <vt:lpwstr>Cheung, Beck : Markets</vt:lpwstr>
  </property>
</Properties>
</file>